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2"/>
  </p:notesMasterIdLst>
  <p:sldIdLst>
    <p:sldId id="256" r:id="rId2"/>
    <p:sldId id="259" r:id="rId3"/>
    <p:sldId id="264" r:id="rId4"/>
    <p:sldId id="266" r:id="rId5"/>
    <p:sldId id="260" r:id="rId6"/>
    <p:sldId id="272" r:id="rId7"/>
    <p:sldId id="278" r:id="rId8"/>
    <p:sldId id="279" r:id="rId9"/>
    <p:sldId id="283" r:id="rId10"/>
    <p:sldId id="261" r:id="rId11"/>
  </p:sldIdLst>
  <p:sldSz cx="9144000" cy="5143500" type="screen16x9"/>
  <p:notesSz cx="6858000" cy="9144000"/>
  <p:embeddedFontLst>
    <p:embeddedFont>
      <p:font typeface="Bebas Neue" panose="020B0604020202020204" charset="0"/>
      <p:regular r:id="rId13"/>
    </p:embeddedFont>
    <p:embeddedFont>
      <p:font typeface="Montserrat" pitchFamily="2" charset="-52"/>
      <p:regular r:id="rId14"/>
      <p:bold r:id="rId15"/>
      <p:italic r:id="rId16"/>
      <p:boldItalic r:id="rId17"/>
    </p:embeddedFont>
    <p:embeddedFont>
      <p:font typeface="Montserrat Black" pitchFamily="2" charset="-52"/>
      <p:bold r:id="rId18"/>
      <p:boldItalic r:id="rId19"/>
    </p:embeddedFont>
    <p:embeddedFont>
      <p:font typeface="Montserrat ExtraBold" pitchFamily="2" charset="-52"/>
      <p:bold r:id="rId20"/>
      <p:boldItalic r:id="rId21"/>
    </p:embeddedFont>
    <p:embeddedFont>
      <p:font typeface="Montserrat ExtraLight" pitchFamily="2" charset="-52"/>
      <p:regular r:id="rId22"/>
      <p:italic r:id="rId23"/>
    </p:embeddedFont>
    <p:embeddedFont>
      <p:font typeface="Montserrat SemiBold" pitchFamily="2" charset="-52"/>
      <p:bold r:id="rId24"/>
      <p:boldItalic r:id="rId25"/>
    </p:embeddedFont>
    <p:embeddedFont>
      <p:font typeface="Nunito Light" pitchFamily="2" charset="-52"/>
      <p:regular r:id="rId26"/>
      <p: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17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4EAB14-1C51-4DFD-B8FE-DEB9763991A9}">
  <a:tblStyle styleId="{2D4EAB14-1C51-4DFD-B8FE-DEB9763991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048" autoAdjust="0"/>
    <p:restoredTop sz="94744" autoAdjust="0"/>
  </p:normalViewPr>
  <p:slideViewPr>
    <p:cSldViewPr snapToGrid="0">
      <p:cViewPr varScale="1">
        <p:scale>
          <a:sx n="103" d="100"/>
          <a:sy n="103" d="100"/>
        </p:scale>
        <p:origin x="595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explosion val="3"/>
          <c:dPt>
            <c:idx val="0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7E8-43B8-A4AF-5A1D0E0A593C}"/>
              </c:ext>
            </c:extLst>
          </c:dPt>
          <c:dPt>
            <c:idx val="1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BC0-4D77-8C6D-852DC2BD45C4}"/>
              </c:ext>
            </c:extLst>
          </c:dPt>
          <c:dPt>
            <c:idx val="2"/>
            <c:bubble3D val="0"/>
            <c:spPr>
              <a:solidFill>
                <a:schemeClr val="accent4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BC0-4D77-8C6D-852DC2BD45C4}"/>
              </c:ext>
            </c:extLst>
          </c:dPt>
          <c:dPt>
            <c:idx val="3"/>
            <c:bubble3D val="0"/>
            <c:spPr>
              <a:solidFill>
                <a:schemeClr val="accent2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BC0-4D77-8C6D-852DC2BD45C4}"/>
              </c:ext>
            </c:extLst>
          </c:dPt>
          <c:cat>
            <c:strRef>
              <c:f>Лист1!$A$2:$A$5</c:f>
              <c:strCache>
                <c:ptCount val="3"/>
                <c:pt idx="0">
                  <c:v>Кв. 1</c:v>
                </c:pt>
                <c:pt idx="1">
                  <c:v>Кв. 2</c:v>
                </c:pt>
                <c:pt idx="2">
                  <c:v>Кв. 3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30</c:v>
                </c:pt>
                <c:pt idx="1">
                  <c:v>33</c:v>
                </c:pt>
                <c:pt idx="2">
                  <c:v>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7E8-43B8-A4AF-5A1D0E0A593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2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g1734a882cf6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4" name="Google Shape;1444;g1734a882cf6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1734a882cf6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1734a882cf6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algn="l">
              <a:buNone/>
            </a:pPr>
            <a:endParaRPr lang="ru-RU" b="0" i="0" dirty="0">
              <a:solidFill>
                <a:srgbClr val="374151"/>
              </a:solidFill>
              <a:effectLst/>
              <a:latin typeface="__Inter_36bd41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g1734a882cf6_0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3" name="Google Shape;1743;g1734a882cf6_0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algn="l">
              <a:buNone/>
            </a:pPr>
            <a:endParaRPr lang="ru-RU" b="0" i="0" dirty="0">
              <a:solidFill>
                <a:srgbClr val="374151"/>
              </a:solidFill>
              <a:effectLst/>
              <a:latin typeface="__Inter_36bd41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Google Shape;1977;g1734a882cf6_0_1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" name="Google Shape;1978;g1734a882cf6_0_18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" name="Google Shape;1994;g1734a882cf6_0_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5" name="Google Shape;1995;g1734a882cf6_0_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4" name="Google Shape;2254;g1734a882cf6_0_7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5" name="Google Shape;2255;g1734a882cf6_0_7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911" name="Google Shape;91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2" name="Google Shape;912;p2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grpSp>
        <p:nvGrpSpPr>
          <p:cNvPr id="924" name="Google Shape;924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25" name="Google Shape;925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" name="Google Shape;935;p26"/>
          <p:cNvGrpSpPr/>
          <p:nvPr/>
        </p:nvGrpSpPr>
        <p:grpSpPr>
          <a:xfrm rot="10800000" flipH="1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36" name="Google Shape;936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5"/>
          <p:cNvSpPr txBox="1">
            <a:spLocks noGrp="1"/>
          </p:cNvSpPr>
          <p:nvPr>
            <p:ph type="subTitle" idx="1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6" name="Google Shape;206;p5"/>
          <p:cNvSpPr txBox="1">
            <a:spLocks noGrp="1"/>
          </p:cNvSpPr>
          <p:nvPr>
            <p:ph type="subTitle" idx="2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7" name="Google Shape;207;p5"/>
          <p:cNvSpPr txBox="1">
            <a:spLocks noGrp="1"/>
          </p:cNvSpPr>
          <p:nvPr>
            <p:ph type="subTitle" idx="3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ubTitle" idx="4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rot="10515604" flipH="1">
              <a:off x="8395233" y="733291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rot="10515604" flipH="1">
              <a:off x="9021238" y="726016"/>
              <a:ext cx="650180" cy="721100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rot="10515604" flipH="1">
              <a:off x="8701958" y="187502"/>
              <a:ext cx="650180" cy="721075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rot="10515604" flipH="1">
              <a:off x="8382677" y="-351036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rot="10515604" flipH="1">
              <a:off x="9008685" y="-358263"/>
              <a:ext cx="650205" cy="721050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rot="10515604" flipH="1">
              <a:off x="8988035" y="-202012"/>
              <a:ext cx="57071" cy="57046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rot="10515604" flipH="1">
              <a:off x="9613745" y="157612"/>
              <a:ext cx="57046" cy="57071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rot="10515604" flipH="1">
              <a:off x="9310934" y="707795"/>
              <a:ext cx="57021" cy="57071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rot="10515604" flipH="1">
            <a:off x="8362734" y="-200629"/>
            <a:ext cx="57046" cy="57046"/>
          </a:xfrm>
          <a:custGeom>
            <a:avLst/>
            <a:gdLst/>
            <a:ahLst/>
            <a:cxnLst/>
            <a:rect l="l" t="t" r="r" b="b"/>
            <a:pathLst>
              <a:path w="2282" h="2282" extrusionOk="0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50" name="Google Shape;750;p20"/>
          <p:cNvSpPr txBox="1">
            <a:spLocks noGrp="1"/>
          </p:cNvSpPr>
          <p:nvPr>
            <p:ph type="subTitle" idx="1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20"/>
          <p:cNvSpPr txBox="1">
            <a:spLocks noGrp="1"/>
          </p:cNvSpPr>
          <p:nvPr>
            <p:ph type="subTitle" idx="2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2" name="Google Shape;752;p20"/>
          <p:cNvSpPr txBox="1">
            <a:spLocks noGrp="1"/>
          </p:cNvSpPr>
          <p:nvPr>
            <p:ph type="subTitle" idx="3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3" name="Google Shape;753;p20"/>
          <p:cNvSpPr txBox="1">
            <a:spLocks noGrp="1"/>
          </p:cNvSpPr>
          <p:nvPr>
            <p:ph type="subTitle" idx="4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754" name="Google Shape;754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55" name="Google Shape;755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9" name="Google Shape;759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60" name="Google Shape;760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9" name="Google Shape;769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70" name="Google Shape;770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4" name="Google Shape;774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5" name="Google Shape;775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6" name="Google Shape;816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7" name="Google Shape;817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8" r:id="rId7"/>
    <p:sldLayoutId id="2147483666" r:id="rId8"/>
    <p:sldLayoutId id="2147483668" r:id="rId9"/>
    <p:sldLayoutId id="2147483671" r:id="rId10"/>
    <p:sldLayoutId id="2147483672" r:id="rId11"/>
    <p:sldLayoutId id="2147483676" r:id="rId12"/>
    <p:sldLayoutId id="2147483677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9.png"/><Relationship Id="rId18" Type="http://schemas.openxmlformats.org/officeDocument/2006/relationships/image" Target="../media/image22.jpg"/><Relationship Id="rId3" Type="http://schemas.openxmlformats.org/officeDocument/2006/relationships/image" Target="../media/image9.png"/><Relationship Id="rId7" Type="http://schemas.openxmlformats.org/officeDocument/2006/relationships/image" Target="../media/image2.png"/><Relationship Id="rId12" Type="http://schemas.openxmlformats.org/officeDocument/2006/relationships/image" Target="../media/image6.png"/><Relationship Id="rId17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7.jpg"/><Relationship Id="rId20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18.png"/><Relationship Id="rId5" Type="http://schemas.openxmlformats.org/officeDocument/2006/relationships/image" Target="../media/image3.png"/><Relationship Id="rId15" Type="http://schemas.openxmlformats.org/officeDocument/2006/relationships/image" Target="../media/image21.jpg"/><Relationship Id="rId10" Type="http://schemas.openxmlformats.org/officeDocument/2006/relationships/image" Target="../media/image17.png"/><Relationship Id="rId19" Type="http://schemas.openxmlformats.org/officeDocument/2006/relationships/image" Target="../media/image23.jpg"/><Relationship Id="rId4" Type="http://schemas.openxmlformats.org/officeDocument/2006/relationships/image" Target="../media/image1.png"/><Relationship Id="rId9" Type="http://schemas.openxmlformats.org/officeDocument/2006/relationships/image" Target="../media/image16.png"/><Relationship Id="rId1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11" Type="http://schemas.openxmlformats.org/officeDocument/2006/relationships/image" Target="../media/image6.png"/><Relationship Id="rId5" Type="http://schemas.openxmlformats.org/officeDocument/2006/relationships/image" Target="../media/image7.jpg"/><Relationship Id="rId10" Type="http://schemas.openxmlformats.org/officeDocument/2006/relationships/image" Target="../media/image2.png"/><Relationship Id="rId4" Type="http://schemas.openxmlformats.org/officeDocument/2006/relationships/image" Target="../media/image9.png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7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chart" Target="../charts/chart1.xml"/><Relationship Id="rId4" Type="http://schemas.openxmlformats.org/officeDocument/2006/relationships/image" Target="../media/image1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7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image" Target="../media/image9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9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7.jpg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8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9.png"/><Relationship Id="rId7" Type="http://schemas.openxmlformats.org/officeDocument/2006/relationships/image" Target="../media/image6.png"/><Relationship Id="rId12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.png"/><Relationship Id="rId11" Type="http://schemas.openxmlformats.org/officeDocument/2006/relationships/image" Target="../media/image14.jp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" name="Google Shape;1239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/>
          <p:cNvGrpSpPr/>
          <p:nvPr/>
        </p:nvGrpSpPr>
        <p:grpSpPr>
          <a:xfrm>
            <a:off x="7400963" y="1790931"/>
            <a:ext cx="76825" cy="76800"/>
            <a:chOff x="3104875" y="1099400"/>
            <a:chExt cx="76825" cy="76800"/>
          </a:xfrm>
        </p:grpSpPr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" name="Google Shape;1247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8" name="Google Shape;124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50" name="Google Shape;1250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1" name="Google Shape;1251;p35"/>
          <p:cNvSpPr txBox="1">
            <a:spLocks noGrp="1"/>
          </p:cNvSpPr>
          <p:nvPr>
            <p:ph type="ctrTitle"/>
          </p:nvPr>
        </p:nvSpPr>
        <p:spPr>
          <a:xfrm>
            <a:off x="381625" y="1256688"/>
            <a:ext cx="7445639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latin typeface="Montserrat Black"/>
                <a:ea typeface="Montserrat Black"/>
                <a:cs typeface="Montserrat Black"/>
                <a:sym typeface="Montserrat Black"/>
              </a:rPr>
              <a:t>IT INNO</a:t>
            </a:r>
            <a:r>
              <a:rPr lang="ru-RU" sz="6000" dirty="0">
                <a:latin typeface="Montserrat Black"/>
                <a:ea typeface="Montserrat Black"/>
                <a:cs typeface="Montserrat Black"/>
                <a:sym typeface="Montserrat Black"/>
              </a:rPr>
              <a:t> </a:t>
            </a:r>
            <a:r>
              <a:rPr lang="en-US" sz="6000" dirty="0">
                <a:latin typeface="Montserrat Black"/>
                <a:ea typeface="Montserrat Black"/>
                <a:cs typeface="Montserrat Black"/>
                <a:sym typeface="Montserrat Black"/>
              </a:rPr>
              <a:t>HACK</a:t>
            </a:r>
            <a:br>
              <a:rPr lang="ru-RU" sz="6000" dirty="0">
                <a:latin typeface="Montserrat Black"/>
                <a:ea typeface="Montserrat Black"/>
                <a:cs typeface="Montserrat Black"/>
                <a:sym typeface="Montserrat Black"/>
              </a:rPr>
            </a:br>
            <a:r>
              <a:rPr lang="ru-RU" sz="3600" dirty="0">
                <a:latin typeface="Montserrat"/>
                <a:ea typeface="Montserrat"/>
                <a:cs typeface="Montserrat"/>
                <a:sym typeface="Montserrat"/>
              </a:rPr>
              <a:t>Record Linkage для данных</a:t>
            </a:r>
            <a:br>
              <a:rPr lang="ru-RU" sz="3600" dirty="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3600" dirty="0">
                <a:latin typeface="Montserrat"/>
                <a:ea typeface="Montserrat"/>
                <a:cs typeface="Montserrat"/>
                <a:sym typeface="Montserrat"/>
              </a:rPr>
              <a:t>о клиентах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C323F6B2-8DAD-0F20-7F3F-9E9C60C6BC0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301" y="756403"/>
            <a:ext cx="2126159" cy="2126159"/>
          </a:xfrm>
          <a:prstGeom prst="rect">
            <a:avLst/>
          </a:prstGeom>
        </p:spPr>
      </p:pic>
      <p:grpSp>
        <p:nvGrpSpPr>
          <p:cNvPr id="18" name="Google Shape;1986;p57">
            <a:extLst>
              <a:ext uri="{FF2B5EF4-FFF2-40B4-BE49-F238E27FC236}">
                <a16:creationId xmlns:a16="http://schemas.microsoft.com/office/drawing/2014/main" id="{363B40DB-C8F7-9BB1-0539-0C6A87054100}"/>
              </a:ext>
            </a:extLst>
          </p:cNvPr>
          <p:cNvGrpSpPr/>
          <p:nvPr/>
        </p:nvGrpSpPr>
        <p:grpSpPr>
          <a:xfrm>
            <a:off x="2995083" y="773467"/>
            <a:ext cx="76825" cy="76800"/>
            <a:chOff x="3104875" y="1099400"/>
            <a:chExt cx="76825" cy="76800"/>
          </a:xfrm>
        </p:grpSpPr>
        <p:sp>
          <p:nvSpPr>
            <p:cNvPr id="21" name="Google Shape;1987;p57">
              <a:extLst>
                <a:ext uri="{FF2B5EF4-FFF2-40B4-BE49-F238E27FC236}">
                  <a16:creationId xmlns:a16="http://schemas.microsoft.com/office/drawing/2014/main" id="{C9884A85-123D-3D39-9023-FECEE96F71D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988;p57">
              <a:extLst>
                <a:ext uri="{FF2B5EF4-FFF2-40B4-BE49-F238E27FC236}">
                  <a16:creationId xmlns:a16="http://schemas.microsoft.com/office/drawing/2014/main" id="{EB2E0E79-08B7-65D6-BE43-7B6681B4EA7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6B2C3F34-8F8E-D82B-FCA4-478812FE0375}"/>
              </a:ext>
            </a:extLst>
          </p:cNvPr>
          <p:cNvSpPr txBox="1"/>
          <p:nvPr/>
        </p:nvSpPr>
        <p:spPr>
          <a:xfrm>
            <a:off x="381625" y="3449688"/>
            <a:ext cx="3657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tx1"/>
                </a:solidFill>
                <a:latin typeface="Montserrat Black" pitchFamily="2" charset="-52"/>
              </a:rPr>
              <a:t>Команда </a:t>
            </a:r>
            <a:r>
              <a:rPr lang="en-US" dirty="0">
                <a:solidFill>
                  <a:schemeClr val="tx1"/>
                </a:solidFill>
                <a:latin typeface="Montserrat Black" pitchFamily="2" charset="-52"/>
              </a:rPr>
              <a:t>AIM</a:t>
            </a:r>
            <a:endParaRPr lang="ru-RU" dirty="0">
              <a:solidFill>
                <a:schemeClr val="tx1"/>
              </a:solidFill>
              <a:latin typeface="Montserrat Black" pitchFamily="2" charset="-52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F244035-751C-4E58-34C1-64FDB431F791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9757" t="24030" r="30015" b="22201"/>
          <a:stretch/>
        </p:blipFill>
        <p:spPr>
          <a:xfrm>
            <a:off x="319287" y="3995600"/>
            <a:ext cx="790926" cy="105714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BC5ED29-079B-4651-A3FE-23F393637F81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9706" t="10784" r="7547" b="13109"/>
          <a:stretch/>
        </p:blipFill>
        <p:spPr>
          <a:xfrm>
            <a:off x="1472320" y="258003"/>
            <a:ext cx="1106761" cy="404108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FFB3EA38-C0F1-1FB4-B690-053763F493FC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2776" t="6269" r="4869" b="10993"/>
          <a:stretch/>
        </p:blipFill>
        <p:spPr>
          <a:xfrm>
            <a:off x="1407328" y="4554096"/>
            <a:ext cx="2225779" cy="4854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2377335E-4042-550D-B93A-E49B777048C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5000"/>
          </a:blip>
          <a:srcRect l="2776" t="6269" r="4869" b="10993"/>
          <a:stretch/>
        </p:blipFill>
        <p:spPr>
          <a:xfrm>
            <a:off x="1222676" y="4529077"/>
            <a:ext cx="2225779" cy="48541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6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93" name="Google Shape;1393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/>
          <p:cNvPicPr preferRelativeResize="0"/>
          <p:nvPr/>
        </p:nvPicPr>
        <p:blipFill rotWithShape="1">
          <a:blip r:embed="rId8">
            <a:alphaModFix/>
          </a:blip>
          <a:srcRect l="22009" r="18455"/>
          <a:stretch/>
        </p:blipFill>
        <p:spPr>
          <a:xfrm rot="1203247">
            <a:off x="1984476" y="3965274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2281;p63">
            <a:extLst>
              <a:ext uri="{FF2B5EF4-FFF2-40B4-BE49-F238E27FC236}">
                <a16:creationId xmlns:a16="http://schemas.microsoft.com/office/drawing/2014/main" id="{B92959ED-DCBD-DBBB-6219-D696CB2E64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92571" y="793320"/>
            <a:ext cx="5228519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СПАСИБО</a:t>
            </a:r>
            <a:r>
              <a:rPr lang="en" dirty="0"/>
              <a:t>!</a:t>
            </a:r>
            <a:endParaRPr dirty="0"/>
          </a:p>
        </p:txBody>
      </p:sp>
      <p:grpSp>
        <p:nvGrpSpPr>
          <p:cNvPr id="47" name="Группа 46">
            <a:extLst>
              <a:ext uri="{FF2B5EF4-FFF2-40B4-BE49-F238E27FC236}">
                <a16:creationId xmlns:a16="http://schemas.microsoft.com/office/drawing/2014/main" id="{11571A8E-23A2-9943-2579-36EAC48AE0B3}"/>
              </a:ext>
            </a:extLst>
          </p:cNvPr>
          <p:cNvGrpSpPr/>
          <p:nvPr/>
        </p:nvGrpSpPr>
        <p:grpSpPr>
          <a:xfrm>
            <a:off x="2523107" y="1594427"/>
            <a:ext cx="872778" cy="1115243"/>
            <a:chOff x="2830353" y="1931863"/>
            <a:chExt cx="872778" cy="1115243"/>
          </a:xfrm>
        </p:grpSpPr>
        <p:grpSp>
          <p:nvGrpSpPr>
            <p:cNvPr id="2" name="Группа 1">
              <a:extLst>
                <a:ext uri="{FF2B5EF4-FFF2-40B4-BE49-F238E27FC236}">
                  <a16:creationId xmlns:a16="http://schemas.microsoft.com/office/drawing/2014/main" id="{E6ED944F-F139-2A62-837C-234013CAD0F1}"/>
                </a:ext>
              </a:extLst>
            </p:cNvPr>
            <p:cNvGrpSpPr/>
            <p:nvPr/>
          </p:nvGrpSpPr>
          <p:grpSpPr>
            <a:xfrm>
              <a:off x="2910570" y="2280565"/>
              <a:ext cx="727983" cy="766541"/>
              <a:chOff x="2910570" y="2280565"/>
              <a:chExt cx="727983" cy="766541"/>
            </a:xfrm>
          </p:grpSpPr>
          <p:sp>
            <p:nvSpPr>
              <p:cNvPr id="10" name="Google Shape;2289;p63">
                <a:extLst>
                  <a:ext uri="{FF2B5EF4-FFF2-40B4-BE49-F238E27FC236}">
                    <a16:creationId xmlns:a16="http://schemas.microsoft.com/office/drawing/2014/main" id="{90FD3BAF-CA7B-34FE-03B3-9472A6668D56}"/>
                  </a:ext>
                </a:extLst>
              </p:cNvPr>
              <p:cNvSpPr/>
              <p:nvPr/>
            </p:nvSpPr>
            <p:spPr>
              <a:xfrm rot="5400000">
                <a:off x="2891291" y="2299844"/>
                <a:ext cx="766541" cy="727983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733C9B">
                  <a:alpha val="3302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11" name="Рисунок 10">
                <a:extLst>
                  <a:ext uri="{FF2B5EF4-FFF2-40B4-BE49-F238E27FC236}">
                    <a16:creationId xmlns:a16="http://schemas.microsoft.com/office/drawing/2014/main" id="{E5A189F3-FB96-7161-CA4F-D3464DDA14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82456" y="2370825"/>
                <a:ext cx="584209" cy="571509"/>
              </a:xfrm>
              <a:prstGeom prst="rect">
                <a:avLst/>
              </a:prstGeom>
            </p:spPr>
          </p:pic>
        </p:grpSp>
        <p:pic>
          <p:nvPicPr>
            <p:cNvPr id="12" name="Рисунок 11">
              <a:extLst>
                <a:ext uri="{FF2B5EF4-FFF2-40B4-BE49-F238E27FC236}">
                  <a16:creationId xmlns:a16="http://schemas.microsoft.com/office/drawing/2014/main" id="{CB973C5F-E4C2-234A-028C-ECE9096BC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830353" y="1931863"/>
              <a:ext cx="872778" cy="357839"/>
            </a:xfrm>
            <a:prstGeom prst="rect">
              <a:avLst/>
            </a:prstGeom>
          </p:spPr>
        </p:pic>
      </p:grpSp>
      <p:grpSp>
        <p:nvGrpSpPr>
          <p:cNvPr id="48" name="Группа 47">
            <a:extLst>
              <a:ext uri="{FF2B5EF4-FFF2-40B4-BE49-F238E27FC236}">
                <a16:creationId xmlns:a16="http://schemas.microsoft.com/office/drawing/2014/main" id="{E41D4CB1-EFCC-C555-004C-78E0D548FF3C}"/>
              </a:ext>
            </a:extLst>
          </p:cNvPr>
          <p:cNvGrpSpPr/>
          <p:nvPr/>
        </p:nvGrpSpPr>
        <p:grpSpPr>
          <a:xfrm>
            <a:off x="5311728" y="1594513"/>
            <a:ext cx="1314757" cy="1101850"/>
            <a:chOff x="5182146" y="1944463"/>
            <a:chExt cx="1314757" cy="1101850"/>
          </a:xfrm>
        </p:grpSpPr>
        <p:grpSp>
          <p:nvGrpSpPr>
            <p:cNvPr id="3" name="Группа 2">
              <a:extLst>
                <a:ext uri="{FF2B5EF4-FFF2-40B4-BE49-F238E27FC236}">
                  <a16:creationId xmlns:a16="http://schemas.microsoft.com/office/drawing/2014/main" id="{AA37338C-9C19-9AD7-46AF-1B8BC5597A32}"/>
                </a:ext>
              </a:extLst>
            </p:cNvPr>
            <p:cNvGrpSpPr/>
            <p:nvPr/>
          </p:nvGrpSpPr>
          <p:grpSpPr>
            <a:xfrm>
              <a:off x="5444761" y="2256943"/>
              <a:ext cx="727984" cy="789370"/>
              <a:chOff x="5444761" y="2256943"/>
              <a:chExt cx="727984" cy="789370"/>
            </a:xfrm>
          </p:grpSpPr>
          <p:sp>
            <p:nvSpPr>
              <p:cNvPr id="9" name="Google Shape;2291;p63">
                <a:extLst>
                  <a:ext uri="{FF2B5EF4-FFF2-40B4-BE49-F238E27FC236}">
                    <a16:creationId xmlns:a16="http://schemas.microsoft.com/office/drawing/2014/main" id="{9B60BEA7-A3D5-913F-6D65-0F496264F675}"/>
                  </a:ext>
                </a:extLst>
              </p:cNvPr>
              <p:cNvSpPr/>
              <p:nvPr/>
            </p:nvSpPr>
            <p:spPr>
              <a:xfrm rot="5400000">
                <a:off x="5414068" y="2287636"/>
                <a:ext cx="789370" cy="727984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733C9B">
                  <a:alpha val="3302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13" name="Рисунок 12">
                <a:extLst>
                  <a:ext uri="{FF2B5EF4-FFF2-40B4-BE49-F238E27FC236}">
                    <a16:creationId xmlns:a16="http://schemas.microsoft.com/office/drawing/2014/main" id="{B5CE91A2-E63A-82AF-0606-6714BD35FA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488525" y="2332977"/>
                <a:ext cx="624893" cy="624893"/>
              </a:xfrm>
              <a:prstGeom prst="rect">
                <a:avLst/>
              </a:prstGeom>
            </p:spPr>
          </p:pic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FCE2FD7-3372-7308-E12E-99F1EA03F3CA}"/>
                </a:ext>
              </a:extLst>
            </p:cNvPr>
            <p:cNvSpPr txBox="1"/>
            <p:nvPr/>
          </p:nvSpPr>
          <p:spPr>
            <a:xfrm>
              <a:off x="5182146" y="1944463"/>
              <a:ext cx="13147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accent6"/>
                  </a:solidFill>
                  <a:latin typeface="Montserrat Black" pitchFamily="2" charset="-52"/>
                </a:rPr>
                <a:t>Telegram</a:t>
              </a:r>
              <a:endParaRPr lang="ru-RU" sz="1600" b="1" dirty="0">
                <a:solidFill>
                  <a:schemeClr val="accent6"/>
                </a:solidFill>
                <a:latin typeface="Montserrat Black" pitchFamily="2" charset="-52"/>
              </a:endParaRPr>
            </a:p>
          </p:txBody>
        </p:sp>
      </p:grp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1422B715-6E74-FF63-6214-91FD4C964F63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 amt="6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090" y="499780"/>
            <a:ext cx="2126159" cy="2126159"/>
          </a:xfrm>
          <a:prstGeom prst="rect">
            <a:avLst/>
          </a:prstGeom>
        </p:spPr>
      </p:pic>
      <p:pic>
        <p:nvPicPr>
          <p:cNvPr id="45" name="Google Shape;2297;p63">
            <a:extLst>
              <a:ext uri="{FF2B5EF4-FFF2-40B4-BE49-F238E27FC236}">
                <a16:creationId xmlns:a16="http://schemas.microsoft.com/office/drawing/2014/main" id="{7FDFACC7-E18C-35BB-102C-8F62CD66D83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2268302">
            <a:off x="204496" y="1641198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2301;p63">
            <a:extLst>
              <a:ext uri="{FF2B5EF4-FFF2-40B4-BE49-F238E27FC236}">
                <a16:creationId xmlns:a16="http://schemas.microsoft.com/office/drawing/2014/main" id="{E8C21873-325A-94E3-207C-E8914947AD7C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 l="22009" r="18455"/>
          <a:stretch/>
        </p:blipFill>
        <p:spPr>
          <a:xfrm rot="-1592621">
            <a:off x="1473939" y="2109644"/>
            <a:ext cx="903663" cy="8538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Группа 53">
            <a:extLst>
              <a:ext uri="{FF2B5EF4-FFF2-40B4-BE49-F238E27FC236}">
                <a16:creationId xmlns:a16="http://schemas.microsoft.com/office/drawing/2014/main" id="{7334F227-E999-AB17-833A-45536A8E0627}"/>
              </a:ext>
            </a:extLst>
          </p:cNvPr>
          <p:cNvGrpSpPr/>
          <p:nvPr/>
        </p:nvGrpSpPr>
        <p:grpSpPr>
          <a:xfrm>
            <a:off x="1906972" y="2810574"/>
            <a:ext cx="2143830" cy="1529837"/>
            <a:chOff x="2195917" y="2863327"/>
            <a:chExt cx="2143830" cy="1529837"/>
          </a:xfrm>
        </p:grpSpPr>
        <p:grpSp>
          <p:nvGrpSpPr>
            <p:cNvPr id="15" name="Google Shape;1894;p54">
              <a:extLst>
                <a:ext uri="{FF2B5EF4-FFF2-40B4-BE49-F238E27FC236}">
                  <a16:creationId xmlns:a16="http://schemas.microsoft.com/office/drawing/2014/main" id="{2A4C6E1A-9368-9990-F335-1191C744B5EE}"/>
                </a:ext>
              </a:extLst>
            </p:cNvPr>
            <p:cNvGrpSpPr/>
            <p:nvPr/>
          </p:nvGrpSpPr>
          <p:grpSpPr>
            <a:xfrm>
              <a:off x="2195917" y="2863327"/>
              <a:ext cx="2143830" cy="1529837"/>
              <a:chOff x="1054175" y="1473874"/>
              <a:chExt cx="3800100" cy="2456402"/>
            </a:xfrm>
          </p:grpSpPr>
          <p:sp>
            <p:nvSpPr>
              <p:cNvPr id="16" name="Google Shape;1895;p54">
                <a:extLst>
                  <a:ext uri="{FF2B5EF4-FFF2-40B4-BE49-F238E27FC236}">
                    <a16:creationId xmlns:a16="http://schemas.microsoft.com/office/drawing/2014/main" id="{83017120-DF10-CBD6-ED5B-1B9BF9570A6C}"/>
                  </a:ext>
                </a:extLst>
              </p:cNvPr>
              <p:cNvSpPr/>
              <p:nvPr/>
            </p:nvSpPr>
            <p:spPr>
              <a:xfrm>
                <a:off x="1155875" y="1473874"/>
                <a:ext cx="3596702" cy="2235900"/>
              </a:xfrm>
              <a:prstGeom prst="round2SameRect">
                <a:avLst>
                  <a:gd name="adj1" fmla="val 13298"/>
                  <a:gd name="adj2" fmla="val 0"/>
                </a:avLst>
              </a:prstGeom>
              <a:solidFill>
                <a:srgbClr val="733C9B">
                  <a:alpha val="3302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" name="Google Shape;1896;p54">
                <a:extLst>
                  <a:ext uri="{FF2B5EF4-FFF2-40B4-BE49-F238E27FC236}">
                    <a16:creationId xmlns:a16="http://schemas.microsoft.com/office/drawing/2014/main" id="{FEE3C76F-B97E-2CA5-D121-D07BA5DCB052}"/>
                  </a:ext>
                </a:extLst>
              </p:cNvPr>
              <p:cNvSpPr/>
              <p:nvPr/>
            </p:nvSpPr>
            <p:spPr>
              <a:xfrm>
                <a:off x="1054175" y="3709775"/>
                <a:ext cx="3800100" cy="220501"/>
              </a:xfrm>
              <a:prstGeom prst="roundRect">
                <a:avLst>
                  <a:gd name="adj" fmla="val 16667"/>
                </a:avLst>
              </a:prstGeom>
              <a:solidFill>
                <a:srgbClr val="733C9B">
                  <a:alpha val="3302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97;p54">
                <a:extLst>
                  <a:ext uri="{FF2B5EF4-FFF2-40B4-BE49-F238E27FC236}">
                    <a16:creationId xmlns:a16="http://schemas.microsoft.com/office/drawing/2014/main" id="{5CABF353-E683-AC89-5ED9-15DD959D48B1}"/>
                  </a:ext>
                </a:extLst>
              </p:cNvPr>
              <p:cNvSpPr/>
              <p:nvPr/>
            </p:nvSpPr>
            <p:spPr>
              <a:xfrm>
                <a:off x="2718575" y="3709775"/>
                <a:ext cx="471300" cy="76800"/>
              </a:xfrm>
              <a:prstGeom prst="roundRect">
                <a:avLst>
                  <a:gd name="adj" fmla="val 16667"/>
                </a:avLst>
              </a:prstGeom>
              <a:solidFill>
                <a:srgbClr val="733C9B">
                  <a:alpha val="3302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898;p54">
                <a:extLst>
                  <a:ext uri="{FF2B5EF4-FFF2-40B4-BE49-F238E27FC236}">
                    <a16:creationId xmlns:a16="http://schemas.microsoft.com/office/drawing/2014/main" id="{E905DD65-7B24-AE2F-FD69-9CFE11CED748}"/>
                  </a:ext>
                </a:extLst>
              </p:cNvPr>
              <p:cNvSpPr/>
              <p:nvPr/>
            </p:nvSpPr>
            <p:spPr>
              <a:xfrm>
                <a:off x="2888975" y="1552824"/>
                <a:ext cx="139374" cy="117315"/>
              </a:xfrm>
              <a:prstGeom prst="ellipse">
                <a:avLst/>
              </a:prstGeom>
              <a:solidFill>
                <a:srgbClr val="733C9B">
                  <a:alpha val="3302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22D1399A-E0B9-D9C7-4041-2E9B202816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alphaModFix amt="69000"/>
            </a:blip>
            <a:stretch>
              <a:fillRect/>
            </a:stretch>
          </p:blipFill>
          <p:spPr>
            <a:xfrm>
              <a:off x="2294910" y="3040212"/>
              <a:ext cx="1949410" cy="1151207"/>
            </a:xfrm>
            <a:prstGeom prst="rect">
              <a:avLst/>
            </a:prstGeom>
          </p:spPr>
        </p:pic>
      </p:grpSp>
      <p:grpSp>
        <p:nvGrpSpPr>
          <p:cNvPr id="1345" name="Группа 1344">
            <a:extLst>
              <a:ext uri="{FF2B5EF4-FFF2-40B4-BE49-F238E27FC236}">
                <a16:creationId xmlns:a16="http://schemas.microsoft.com/office/drawing/2014/main" id="{0A3F9671-34C4-A613-5FE4-A2D3C8A65D5F}"/>
              </a:ext>
            </a:extLst>
          </p:cNvPr>
          <p:cNvGrpSpPr/>
          <p:nvPr/>
        </p:nvGrpSpPr>
        <p:grpSpPr>
          <a:xfrm>
            <a:off x="4498726" y="2807132"/>
            <a:ext cx="2957349" cy="1529836"/>
            <a:chOff x="4201043" y="2795668"/>
            <a:chExt cx="2957349" cy="1529836"/>
          </a:xfrm>
        </p:grpSpPr>
        <p:grpSp>
          <p:nvGrpSpPr>
            <p:cNvPr id="49" name="Google Shape;1894;p54">
              <a:extLst>
                <a:ext uri="{FF2B5EF4-FFF2-40B4-BE49-F238E27FC236}">
                  <a16:creationId xmlns:a16="http://schemas.microsoft.com/office/drawing/2014/main" id="{DC8CD00A-921D-9449-576F-ECAA09CB3061}"/>
                </a:ext>
              </a:extLst>
            </p:cNvPr>
            <p:cNvGrpSpPr/>
            <p:nvPr/>
          </p:nvGrpSpPr>
          <p:grpSpPr>
            <a:xfrm>
              <a:off x="4201043" y="2795668"/>
              <a:ext cx="2957349" cy="1529836"/>
              <a:chOff x="1054175" y="1473875"/>
              <a:chExt cx="3800100" cy="2456400"/>
            </a:xfrm>
          </p:grpSpPr>
          <p:sp>
            <p:nvSpPr>
              <p:cNvPr id="50" name="Google Shape;1895;p54">
                <a:extLst>
                  <a:ext uri="{FF2B5EF4-FFF2-40B4-BE49-F238E27FC236}">
                    <a16:creationId xmlns:a16="http://schemas.microsoft.com/office/drawing/2014/main" id="{6CDA8413-87F8-A139-796A-1E696E2CD6F0}"/>
                  </a:ext>
                </a:extLst>
              </p:cNvPr>
              <p:cNvSpPr/>
              <p:nvPr/>
            </p:nvSpPr>
            <p:spPr>
              <a:xfrm>
                <a:off x="1155875" y="1473875"/>
                <a:ext cx="3596700" cy="2235900"/>
              </a:xfrm>
              <a:prstGeom prst="round2SameRect">
                <a:avLst>
                  <a:gd name="adj1" fmla="val 13298"/>
                  <a:gd name="adj2" fmla="val 0"/>
                </a:avLst>
              </a:prstGeom>
              <a:solidFill>
                <a:srgbClr val="733C9B">
                  <a:alpha val="3302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896;p54">
                <a:extLst>
                  <a:ext uri="{FF2B5EF4-FFF2-40B4-BE49-F238E27FC236}">
                    <a16:creationId xmlns:a16="http://schemas.microsoft.com/office/drawing/2014/main" id="{537B7D40-807C-CB21-53C9-28197B77E72E}"/>
                  </a:ext>
                </a:extLst>
              </p:cNvPr>
              <p:cNvSpPr/>
              <p:nvPr/>
            </p:nvSpPr>
            <p:spPr>
              <a:xfrm>
                <a:off x="1054175" y="3709775"/>
                <a:ext cx="3800100" cy="220500"/>
              </a:xfrm>
              <a:prstGeom prst="roundRect">
                <a:avLst>
                  <a:gd name="adj" fmla="val 16667"/>
                </a:avLst>
              </a:prstGeom>
              <a:solidFill>
                <a:srgbClr val="733C9B">
                  <a:alpha val="3302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897;p54">
                <a:extLst>
                  <a:ext uri="{FF2B5EF4-FFF2-40B4-BE49-F238E27FC236}">
                    <a16:creationId xmlns:a16="http://schemas.microsoft.com/office/drawing/2014/main" id="{345B5FA1-ED69-8824-2F9E-4D46A20A8E29}"/>
                  </a:ext>
                </a:extLst>
              </p:cNvPr>
              <p:cNvSpPr/>
              <p:nvPr/>
            </p:nvSpPr>
            <p:spPr>
              <a:xfrm>
                <a:off x="2718575" y="3709775"/>
                <a:ext cx="471300" cy="76800"/>
              </a:xfrm>
              <a:prstGeom prst="roundRect">
                <a:avLst>
                  <a:gd name="adj" fmla="val 16667"/>
                </a:avLst>
              </a:prstGeom>
              <a:solidFill>
                <a:srgbClr val="733C9B">
                  <a:alpha val="3302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898;p54">
                <a:extLst>
                  <a:ext uri="{FF2B5EF4-FFF2-40B4-BE49-F238E27FC236}">
                    <a16:creationId xmlns:a16="http://schemas.microsoft.com/office/drawing/2014/main" id="{9AFD94AC-12E9-04F9-8F31-006749F2C08F}"/>
                  </a:ext>
                </a:extLst>
              </p:cNvPr>
              <p:cNvSpPr/>
              <p:nvPr/>
            </p:nvSpPr>
            <p:spPr>
              <a:xfrm>
                <a:off x="2888976" y="1561032"/>
                <a:ext cx="102245" cy="122294"/>
              </a:xfrm>
              <a:prstGeom prst="ellipse">
                <a:avLst/>
              </a:prstGeom>
              <a:solidFill>
                <a:srgbClr val="733C9B">
                  <a:alpha val="3302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63" name="Рисунок 62">
              <a:extLst>
                <a:ext uri="{FF2B5EF4-FFF2-40B4-BE49-F238E27FC236}">
                  <a16:creationId xmlns:a16="http://schemas.microsoft.com/office/drawing/2014/main" id="{307BC5C8-7B8F-6361-B8D0-AEC718D3EC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alphaModFix amt="50000"/>
            </a:blip>
            <a:stretch>
              <a:fillRect/>
            </a:stretch>
          </p:blipFill>
          <p:spPr>
            <a:xfrm>
              <a:off x="4336497" y="2963646"/>
              <a:ext cx="2710270" cy="1185702"/>
            </a:xfrm>
            <a:prstGeom prst="rect">
              <a:avLst/>
            </a:prstGeom>
          </p:spPr>
        </p:pic>
        <p:pic>
          <p:nvPicPr>
            <p:cNvPr id="56" name="Рисунок 55">
              <a:extLst>
                <a:ext uri="{FF2B5EF4-FFF2-40B4-BE49-F238E27FC236}">
                  <a16:creationId xmlns:a16="http://schemas.microsoft.com/office/drawing/2014/main" id="{B172A04D-7BF8-2052-49D1-A810E7F303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7915" t="21407" r="5764" b="27185"/>
            <a:stretch/>
          </p:blipFill>
          <p:spPr>
            <a:xfrm>
              <a:off x="4441893" y="3057574"/>
              <a:ext cx="763744" cy="1031475"/>
            </a:xfrm>
            <a:prstGeom prst="rect">
              <a:avLst/>
            </a:prstGeom>
          </p:spPr>
        </p:pic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071A09-4DBB-73C7-6454-F4636F9234C0}"/>
              </a:ext>
            </a:extLst>
          </p:cNvPr>
          <p:cNvPicPr>
            <a:picLocks noChangeAspect="1"/>
          </p:cNvPicPr>
          <p:nvPr/>
        </p:nvPicPr>
        <p:blipFill>
          <a:blip r:embed="rId16">
            <a:alphaModFix amt="75000"/>
          </a:blip>
          <a:srcRect l="29757" t="24030" r="30015" b="22201"/>
          <a:stretch/>
        </p:blipFill>
        <p:spPr>
          <a:xfrm>
            <a:off x="264097" y="4032460"/>
            <a:ext cx="790926" cy="105714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1BD5F71-3499-DFDE-BC59-6BC497C0C9CA}"/>
              </a:ext>
            </a:extLst>
          </p:cNvPr>
          <p:cNvPicPr>
            <a:picLocks noChangeAspect="1"/>
          </p:cNvPicPr>
          <p:nvPr/>
        </p:nvPicPr>
        <p:blipFill>
          <a:blip r:embed="rId17">
            <a:alphaModFix amt="75000"/>
          </a:blip>
          <a:srcRect l="9706" t="10784" r="7547" b="13109"/>
          <a:stretch/>
        </p:blipFill>
        <p:spPr>
          <a:xfrm>
            <a:off x="390449" y="235636"/>
            <a:ext cx="1106761" cy="404108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4ACFA167-0162-E7B1-DCE5-940FA4DFAF93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 l="2007" t="9593" r="-2007" b="39010"/>
          <a:stretch/>
        </p:blipFill>
        <p:spPr>
          <a:xfrm>
            <a:off x="5582466" y="3059858"/>
            <a:ext cx="805402" cy="1050287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D30A3228-EB99-D44F-E02D-876CF1DC278E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 t="8582" b="40423"/>
          <a:stretch/>
        </p:blipFill>
        <p:spPr>
          <a:xfrm>
            <a:off x="6441370" y="3058449"/>
            <a:ext cx="837149" cy="1031476"/>
          </a:xfrm>
          <a:prstGeom prst="rect">
            <a:avLst/>
          </a:prstGeom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85532545-B02B-01E6-74EC-D3F703B23B3B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485188" y="3075580"/>
            <a:ext cx="1002508" cy="9746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accel="2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2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accel="2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accel="2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D87DF67-DED3-BC3D-9E5A-F688552A834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5000"/>
          </a:blip>
          <a:srcRect l="9706" t="10784" r="7547" b="13109"/>
          <a:stretch/>
        </p:blipFill>
        <p:spPr>
          <a:xfrm>
            <a:off x="1472320" y="258003"/>
            <a:ext cx="1106761" cy="40410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0AE26D2-E796-CA94-D1EC-C9991A87DF7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5000"/>
          </a:blip>
          <a:srcRect l="2776" t="6269" r="4869" b="10993"/>
          <a:stretch/>
        </p:blipFill>
        <p:spPr>
          <a:xfrm>
            <a:off x="1407328" y="4554096"/>
            <a:ext cx="2225779" cy="48541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F4159D1-4D24-9A54-4D25-4031683D522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5000"/>
          </a:blip>
          <a:srcRect l="29757" t="24030" r="30015" b="22201"/>
          <a:stretch/>
        </p:blipFill>
        <p:spPr>
          <a:xfrm>
            <a:off x="319287" y="3995600"/>
            <a:ext cx="790926" cy="1057148"/>
          </a:xfrm>
          <a:prstGeom prst="rect">
            <a:avLst/>
          </a:prstGeom>
        </p:spPr>
      </p:pic>
      <p:pic>
        <p:nvPicPr>
          <p:cNvPr id="1303" name="Google Shape;1303;p38"/>
          <p:cNvPicPr preferRelativeResize="0"/>
          <p:nvPr/>
        </p:nvPicPr>
        <p:blipFill rotWithShape="1">
          <a:blip r:embed="rId6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4" name="Google Shape;1304;p38"/>
          <p:cNvSpPr txBox="1">
            <a:spLocks noGrp="1"/>
          </p:cNvSpPr>
          <p:nvPr>
            <p:ph type="title"/>
          </p:nvPr>
        </p:nvSpPr>
        <p:spPr>
          <a:xfrm>
            <a:off x="4169163" y="862106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Проблематика</a:t>
            </a:r>
            <a:endParaRPr dirty="0"/>
          </a:p>
        </p:txBody>
      </p:sp>
      <p:sp>
        <p:nvSpPr>
          <p:cNvPr id="1305" name="Google Shape;1305;p38"/>
          <p:cNvSpPr txBox="1">
            <a:spLocks noGrp="1"/>
          </p:cNvSpPr>
          <p:nvPr>
            <p:ph type="subTitle" idx="1"/>
          </p:nvPr>
        </p:nvSpPr>
        <p:spPr>
          <a:xfrm>
            <a:off x="4006312" y="1513422"/>
            <a:ext cx="4522833" cy="32004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ru-RU" dirty="0"/>
              <a:t>В современном бизнесе, особенно в сфере услуг, клиенты часто взаимодействуют с компаниями через различные каналы, такие как веб-сайты, социальные сети, телефонные звонки и личные встречи. В результате, информация о клиентах может быть распределена по различным информационным системам, что приводит к дублированию и некорректным записям.</a:t>
            </a:r>
            <a:endParaRPr dirty="0"/>
          </a:p>
        </p:txBody>
      </p:sp>
      <p:pic>
        <p:nvPicPr>
          <p:cNvPr id="1306" name="Google Shape;1306;p38"/>
          <p:cNvPicPr preferRelativeResize="0"/>
          <p:nvPr/>
        </p:nvPicPr>
        <p:blipFill rotWithShape="1">
          <a:blip r:embed="rId7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/>
          <p:cNvPicPr preferRelativeResize="0"/>
          <p:nvPr/>
        </p:nvPicPr>
        <p:blipFill rotWithShape="1">
          <a:blip r:embed="rId8">
            <a:alphaModFix/>
          </a:blip>
          <a:srcRect l="22009" r="18455"/>
          <a:stretch/>
        </p:blipFill>
        <p:spPr>
          <a:xfrm rot="-1020103">
            <a:off x="5067424" y="176027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/>
          <p:cNvPicPr preferRelativeResize="0"/>
          <p:nvPr/>
        </p:nvPicPr>
        <p:blipFill rotWithShape="1">
          <a:blip r:embed="rId9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8"/>
          <p:cNvPicPr preferRelativeResize="0"/>
          <p:nvPr/>
        </p:nvPicPr>
        <p:blipFill rotWithShape="1">
          <a:blip r:embed="rId10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1" name="Google Shape;1311;p38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2" name="Google Shape;1312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314;p38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/>
          <p:cNvGrpSpPr/>
          <p:nvPr/>
        </p:nvGrpSpPr>
        <p:grpSpPr>
          <a:xfrm>
            <a:off x="5094301" y="4583594"/>
            <a:ext cx="76825" cy="76800"/>
            <a:chOff x="3104875" y="1099400"/>
            <a:chExt cx="76825" cy="76800"/>
          </a:xfrm>
        </p:grpSpPr>
        <p:sp>
          <p:nvSpPr>
            <p:cNvPr id="1318" name="Google Shape;1318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10" name="Google Shape;1310;p38"/>
          <p:cNvPicPr preferRelativeResize="0"/>
          <p:nvPr/>
        </p:nvPicPr>
        <p:blipFill rotWithShape="1">
          <a:blip r:embed="rId8">
            <a:alphaModFix/>
          </a:blip>
          <a:srcRect l="22009" r="18455"/>
          <a:stretch/>
        </p:blipFill>
        <p:spPr>
          <a:xfrm rot="3321565">
            <a:off x="3325087" y="4051840"/>
            <a:ext cx="652200" cy="616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277D1F9E-A5F5-3E51-2EF1-63ACC116533F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6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301" y="756403"/>
            <a:ext cx="2126159" cy="2126159"/>
          </a:xfrm>
          <a:prstGeom prst="rect">
            <a:avLst/>
          </a:prstGeom>
        </p:spPr>
      </p:pic>
      <p:grpSp>
        <p:nvGrpSpPr>
          <p:cNvPr id="22" name="Google Shape;1986;p57">
            <a:extLst>
              <a:ext uri="{FF2B5EF4-FFF2-40B4-BE49-F238E27FC236}">
                <a16:creationId xmlns:a16="http://schemas.microsoft.com/office/drawing/2014/main" id="{185EAD63-AFE5-22CA-D375-E06775B3451E}"/>
              </a:ext>
            </a:extLst>
          </p:cNvPr>
          <p:cNvGrpSpPr/>
          <p:nvPr/>
        </p:nvGrpSpPr>
        <p:grpSpPr>
          <a:xfrm>
            <a:off x="2995083" y="812635"/>
            <a:ext cx="76825" cy="76800"/>
            <a:chOff x="3104875" y="1099400"/>
            <a:chExt cx="76825" cy="76800"/>
          </a:xfrm>
        </p:grpSpPr>
        <p:sp>
          <p:nvSpPr>
            <p:cNvPr id="23" name="Google Shape;1987;p57">
              <a:extLst>
                <a:ext uri="{FF2B5EF4-FFF2-40B4-BE49-F238E27FC236}">
                  <a16:creationId xmlns:a16="http://schemas.microsoft.com/office/drawing/2014/main" id="{E9D6EC2F-FFF1-F8D8-C699-7FB3E213B3A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988;p57">
              <a:extLst>
                <a:ext uri="{FF2B5EF4-FFF2-40B4-BE49-F238E27FC236}">
                  <a16:creationId xmlns:a16="http://schemas.microsoft.com/office/drawing/2014/main" id="{B3017F18-D925-0953-0319-AA33A75EF3D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1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4" grpId="0"/>
      <p:bldP spid="130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3474988-8E79-DC78-6593-018471CD885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5000"/>
          </a:blip>
          <a:srcRect l="29757" t="24030" r="30015" b="22201"/>
          <a:stretch/>
        </p:blipFill>
        <p:spPr>
          <a:xfrm>
            <a:off x="319287" y="3995600"/>
            <a:ext cx="790926" cy="1057148"/>
          </a:xfrm>
          <a:prstGeom prst="rect">
            <a:avLst/>
          </a:prstGeom>
        </p:spPr>
      </p:pic>
      <p:sp>
        <p:nvSpPr>
          <p:cNvPr id="1446" name="Google Shape;1446;p43"/>
          <p:cNvSpPr txBox="1">
            <a:spLocks noGrp="1"/>
          </p:cNvSpPr>
          <p:nvPr>
            <p:ph type="title"/>
          </p:nvPr>
        </p:nvSpPr>
        <p:spPr>
          <a:xfrm>
            <a:off x="705486" y="13539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Диаграмма архитектуры</a:t>
            </a:r>
            <a:endParaRPr dirty="0"/>
          </a:p>
        </p:txBody>
      </p:sp>
      <p:grpSp>
        <p:nvGrpSpPr>
          <p:cNvPr id="1453" name="Google Shape;1453;p43"/>
          <p:cNvGrpSpPr/>
          <p:nvPr/>
        </p:nvGrpSpPr>
        <p:grpSpPr>
          <a:xfrm>
            <a:off x="7123225" y="1144988"/>
            <a:ext cx="76825" cy="76800"/>
            <a:chOff x="3104875" y="1099400"/>
            <a:chExt cx="76825" cy="76800"/>
          </a:xfrm>
        </p:grpSpPr>
        <p:sp>
          <p:nvSpPr>
            <p:cNvPr id="1454" name="Google Shape;1454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9" name="Google Shape;1459;p43"/>
          <p:cNvGrpSpPr/>
          <p:nvPr/>
        </p:nvGrpSpPr>
        <p:grpSpPr>
          <a:xfrm>
            <a:off x="1506350" y="1719463"/>
            <a:ext cx="76825" cy="76800"/>
            <a:chOff x="3104875" y="1099400"/>
            <a:chExt cx="76825" cy="76800"/>
          </a:xfrm>
        </p:grpSpPr>
        <p:sp>
          <p:nvSpPr>
            <p:cNvPr id="1460" name="Google Shape;1460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D7ACAAA-8BEA-0C7C-25B1-F4D724D2021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5000"/>
          </a:blip>
          <a:srcRect l="9706" t="10784" r="7547" b="13109"/>
          <a:stretch/>
        </p:blipFill>
        <p:spPr>
          <a:xfrm>
            <a:off x="161369" y="135392"/>
            <a:ext cx="1106761" cy="40410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0E9E7BD-953F-9A30-EE11-AAC85A37D1F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5000"/>
          </a:blip>
          <a:srcRect l="2776" t="6269" r="4869" b="10993"/>
          <a:stretch/>
        </p:blipFill>
        <p:spPr>
          <a:xfrm>
            <a:off x="1407328" y="4554096"/>
            <a:ext cx="2225779" cy="48541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DE48701-35D8-5C99-9BCA-41ABC4D7880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670" t="1930" r="4470" b="5312"/>
          <a:stretch/>
        </p:blipFill>
        <p:spPr>
          <a:xfrm>
            <a:off x="1110213" y="812208"/>
            <a:ext cx="6623841" cy="3633138"/>
          </a:xfrm>
          <a:prstGeom prst="rect">
            <a:avLst/>
          </a:prstGeom>
        </p:spPr>
      </p:pic>
      <p:pic>
        <p:nvPicPr>
          <p:cNvPr id="1462" name="Google Shape;1462;p43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5166725">
            <a:off x="7667842" y="1763216"/>
            <a:ext cx="1483288" cy="1415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3" name="Google Shape;1463;p43"/>
          <p:cNvPicPr preferRelativeResize="0"/>
          <p:nvPr/>
        </p:nvPicPr>
        <p:blipFill rotWithShape="1">
          <a:blip r:embed="rId8">
            <a:alphaModFix/>
          </a:blip>
          <a:srcRect l="22009" r="18455"/>
          <a:stretch/>
        </p:blipFill>
        <p:spPr>
          <a:xfrm rot="-8473750">
            <a:off x="511737" y="1708411"/>
            <a:ext cx="903665" cy="85380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6" name="Google Shape;1456;p43"/>
          <p:cNvGrpSpPr/>
          <p:nvPr/>
        </p:nvGrpSpPr>
        <p:grpSpPr>
          <a:xfrm>
            <a:off x="1330503" y="3805266"/>
            <a:ext cx="76825" cy="76800"/>
            <a:chOff x="3104875" y="1099400"/>
            <a:chExt cx="76825" cy="76800"/>
          </a:xfrm>
        </p:grpSpPr>
        <p:sp>
          <p:nvSpPr>
            <p:cNvPr id="1457" name="Google Shape;1457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Google Shape;1456;p43">
            <a:extLst>
              <a:ext uri="{FF2B5EF4-FFF2-40B4-BE49-F238E27FC236}">
                <a16:creationId xmlns:a16="http://schemas.microsoft.com/office/drawing/2014/main" id="{339AF871-EEDC-08D4-A28D-7E7104445CBE}"/>
              </a:ext>
            </a:extLst>
          </p:cNvPr>
          <p:cNvGrpSpPr/>
          <p:nvPr/>
        </p:nvGrpSpPr>
        <p:grpSpPr>
          <a:xfrm>
            <a:off x="5022261" y="4138970"/>
            <a:ext cx="76825" cy="76800"/>
            <a:chOff x="3104875" y="1099400"/>
            <a:chExt cx="76825" cy="76800"/>
          </a:xfrm>
        </p:grpSpPr>
        <p:sp>
          <p:nvSpPr>
            <p:cNvPr id="8" name="Google Shape;1457;p43">
              <a:extLst>
                <a:ext uri="{FF2B5EF4-FFF2-40B4-BE49-F238E27FC236}">
                  <a16:creationId xmlns:a16="http://schemas.microsoft.com/office/drawing/2014/main" id="{ED3BB842-F223-228D-1634-27D8E801687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458;p43">
              <a:extLst>
                <a:ext uri="{FF2B5EF4-FFF2-40B4-BE49-F238E27FC236}">
                  <a16:creationId xmlns:a16="http://schemas.microsoft.com/office/drawing/2014/main" id="{D04496C4-5C6A-3517-7F27-6969AC4AF85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1456;p43">
            <a:extLst>
              <a:ext uri="{FF2B5EF4-FFF2-40B4-BE49-F238E27FC236}">
                <a16:creationId xmlns:a16="http://schemas.microsoft.com/office/drawing/2014/main" id="{3632F08A-00F7-3CB6-5CBD-332F6471ECFB}"/>
              </a:ext>
            </a:extLst>
          </p:cNvPr>
          <p:cNvGrpSpPr/>
          <p:nvPr/>
        </p:nvGrpSpPr>
        <p:grpSpPr>
          <a:xfrm>
            <a:off x="7331910" y="940423"/>
            <a:ext cx="76825" cy="76800"/>
            <a:chOff x="3104875" y="1099400"/>
            <a:chExt cx="76825" cy="76800"/>
          </a:xfrm>
        </p:grpSpPr>
        <p:sp>
          <p:nvSpPr>
            <p:cNvPr id="12" name="Google Shape;1457;p43">
              <a:extLst>
                <a:ext uri="{FF2B5EF4-FFF2-40B4-BE49-F238E27FC236}">
                  <a16:creationId xmlns:a16="http://schemas.microsoft.com/office/drawing/2014/main" id="{99D74728-E5DB-771A-789F-01DB009CEA1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58;p43">
              <a:extLst>
                <a:ext uri="{FF2B5EF4-FFF2-40B4-BE49-F238E27FC236}">
                  <a16:creationId xmlns:a16="http://schemas.microsoft.com/office/drawing/2014/main" id="{527575EA-38EE-E9A1-B08A-41EC2973149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45"/>
          <p:cNvSpPr txBox="1">
            <a:spLocks noGrp="1"/>
          </p:cNvSpPr>
          <p:nvPr>
            <p:ph type="title"/>
          </p:nvPr>
        </p:nvSpPr>
        <p:spPr>
          <a:xfrm>
            <a:off x="713250" y="515272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Анализ данных</a:t>
            </a:r>
            <a:endParaRPr dirty="0"/>
          </a:p>
        </p:txBody>
      </p:sp>
      <p:sp>
        <p:nvSpPr>
          <p:cNvPr id="1555" name="Google Shape;1555;p45"/>
          <p:cNvSpPr txBox="1"/>
          <p:nvPr/>
        </p:nvSpPr>
        <p:spPr>
          <a:xfrm>
            <a:off x="3459425" y="1622726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100" dirty="0">
                <a:solidFill>
                  <a:schemeClr val="bg2">
                    <a:lumMod val="75000"/>
                  </a:schemeClr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30</a:t>
            </a:r>
            <a:r>
              <a:rPr lang="en" sz="2100" dirty="0">
                <a:solidFill>
                  <a:schemeClr val="bg2">
                    <a:lumMod val="75000"/>
                  </a:schemeClr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%</a:t>
            </a:r>
            <a:endParaRPr sz="2100" dirty="0">
              <a:solidFill>
                <a:schemeClr val="bg2">
                  <a:lumMod val="75000"/>
                </a:schemeClr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6" name="Google Shape;1556;p45"/>
          <p:cNvSpPr txBox="1"/>
          <p:nvPr/>
        </p:nvSpPr>
        <p:spPr>
          <a:xfrm>
            <a:off x="3459425" y="2168168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2">
                    <a:lumMod val="75000"/>
                  </a:schemeClr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</a:t>
            </a:r>
            <a:r>
              <a:rPr lang="ru-RU" sz="2100" dirty="0">
                <a:solidFill>
                  <a:schemeClr val="accent2">
                    <a:lumMod val="75000"/>
                  </a:schemeClr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</a:t>
            </a:r>
            <a:r>
              <a:rPr lang="en" sz="2100" dirty="0">
                <a:solidFill>
                  <a:schemeClr val="accent2">
                    <a:lumMod val="75000"/>
                  </a:schemeClr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%</a:t>
            </a:r>
            <a:endParaRPr sz="1300" dirty="0">
              <a:solidFill>
                <a:schemeClr val="accent2">
                  <a:lumMod val="75000"/>
                </a:schemeClr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7" name="Google Shape;1557;p45"/>
          <p:cNvSpPr txBox="1"/>
          <p:nvPr/>
        </p:nvSpPr>
        <p:spPr>
          <a:xfrm>
            <a:off x="3459425" y="2687377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100" dirty="0">
                <a:solidFill>
                  <a:schemeClr val="tx1">
                    <a:lumMod val="65000"/>
                  </a:schemeClr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37</a:t>
            </a:r>
            <a:r>
              <a:rPr lang="en" sz="2100" dirty="0">
                <a:solidFill>
                  <a:schemeClr val="tx1">
                    <a:lumMod val="65000"/>
                  </a:schemeClr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%</a:t>
            </a:r>
            <a:endParaRPr sz="2100" dirty="0">
              <a:solidFill>
                <a:schemeClr val="tx1">
                  <a:lumMod val="65000"/>
                </a:schemeClr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8" name="Google Shape;1558;p45"/>
          <p:cNvSpPr txBox="1"/>
          <p:nvPr/>
        </p:nvSpPr>
        <p:spPr>
          <a:xfrm>
            <a:off x="4315625" y="1621497"/>
            <a:ext cx="1753638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main1.csv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9" name="Google Shape;1559;p45"/>
          <p:cNvSpPr txBox="1"/>
          <p:nvPr/>
        </p:nvSpPr>
        <p:spPr>
          <a:xfrm>
            <a:off x="4315625" y="2148208"/>
            <a:ext cx="1709063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main3.csv</a:t>
            </a:r>
          </a:p>
        </p:txBody>
      </p:sp>
      <p:sp>
        <p:nvSpPr>
          <p:cNvPr id="1560" name="Google Shape;1560;p45"/>
          <p:cNvSpPr txBox="1"/>
          <p:nvPr/>
        </p:nvSpPr>
        <p:spPr>
          <a:xfrm>
            <a:off x="4315625" y="2676947"/>
            <a:ext cx="1753638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main3.csv</a:t>
            </a:r>
          </a:p>
        </p:txBody>
      </p:sp>
      <p:sp>
        <p:nvSpPr>
          <p:cNvPr id="1561" name="Google Shape;1561;p45"/>
          <p:cNvSpPr txBox="1"/>
          <p:nvPr/>
        </p:nvSpPr>
        <p:spPr>
          <a:xfrm>
            <a:off x="6055917" y="2686151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10134448, 5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2" name="Google Shape;1562;p45"/>
          <p:cNvSpPr txBox="1"/>
          <p:nvPr/>
        </p:nvSpPr>
        <p:spPr>
          <a:xfrm>
            <a:off x="6069275" y="2176200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9366907, 7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3" name="Google Shape;1563;p45"/>
          <p:cNvSpPr txBox="1"/>
          <p:nvPr/>
        </p:nvSpPr>
        <p:spPr>
          <a:xfrm>
            <a:off x="6055917" y="1664204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8639816, 7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2" name="Google Shape;1572;p45"/>
          <p:cNvSpPr txBox="1"/>
          <p:nvPr/>
        </p:nvSpPr>
        <p:spPr>
          <a:xfrm>
            <a:off x="3851222" y="3618151"/>
            <a:ext cx="197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28 141 172,9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5B598BEE-F6C5-EF5F-3C36-B27D5E3A5B3C}"/>
              </a:ext>
            </a:extLst>
          </p:cNvPr>
          <p:cNvGrpSpPr/>
          <p:nvPr/>
        </p:nvGrpSpPr>
        <p:grpSpPr>
          <a:xfrm>
            <a:off x="3317396" y="3538801"/>
            <a:ext cx="534000" cy="615900"/>
            <a:chOff x="3317396" y="3538801"/>
            <a:chExt cx="534000" cy="615900"/>
          </a:xfrm>
        </p:grpSpPr>
        <p:sp>
          <p:nvSpPr>
            <p:cNvPr id="1551" name="Google Shape;1551;p45"/>
            <p:cNvSpPr/>
            <p:nvPr/>
          </p:nvSpPr>
          <p:spPr>
            <a:xfrm rot="5400000">
              <a:off x="3276446" y="3579751"/>
              <a:ext cx="615900" cy="5340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733C9B">
                <a:alpha val="330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8" name="Google Shape;1578;p45"/>
            <p:cNvGrpSpPr/>
            <p:nvPr/>
          </p:nvGrpSpPr>
          <p:grpSpPr>
            <a:xfrm>
              <a:off x="3365711" y="3686734"/>
              <a:ext cx="437370" cy="320035"/>
              <a:chOff x="3963285" y="3226337"/>
              <a:chExt cx="602023" cy="439668"/>
            </a:xfrm>
          </p:grpSpPr>
          <p:sp>
            <p:nvSpPr>
              <p:cNvPr id="1579" name="Google Shape;1579;p45"/>
              <p:cNvSpPr/>
              <p:nvPr/>
            </p:nvSpPr>
            <p:spPr>
              <a:xfrm>
                <a:off x="3963319" y="3226337"/>
                <a:ext cx="601990" cy="439668"/>
              </a:xfrm>
              <a:custGeom>
                <a:avLst/>
                <a:gdLst/>
                <a:ahLst/>
                <a:cxnLst/>
                <a:rect l="l" t="t" r="r" b="b"/>
                <a:pathLst>
                  <a:path w="18150" h="13256" extrusionOk="0">
                    <a:moveTo>
                      <a:pt x="4330" y="533"/>
                    </a:moveTo>
                    <a:lnTo>
                      <a:pt x="4330" y="1584"/>
                    </a:lnTo>
                    <a:lnTo>
                      <a:pt x="3312" y="1584"/>
                    </a:lnTo>
                    <a:lnTo>
                      <a:pt x="3312" y="533"/>
                    </a:lnTo>
                    <a:close/>
                    <a:moveTo>
                      <a:pt x="14838" y="533"/>
                    </a:moveTo>
                    <a:lnTo>
                      <a:pt x="14838" y="1584"/>
                    </a:lnTo>
                    <a:lnTo>
                      <a:pt x="13820" y="1584"/>
                    </a:lnTo>
                    <a:lnTo>
                      <a:pt x="13820" y="533"/>
                    </a:lnTo>
                    <a:close/>
                    <a:moveTo>
                      <a:pt x="1550" y="2662"/>
                    </a:moveTo>
                    <a:lnTo>
                      <a:pt x="1550" y="3714"/>
                    </a:lnTo>
                    <a:lnTo>
                      <a:pt x="532" y="3714"/>
                    </a:lnTo>
                    <a:lnTo>
                      <a:pt x="532" y="2662"/>
                    </a:lnTo>
                    <a:close/>
                    <a:moveTo>
                      <a:pt x="17618" y="2662"/>
                    </a:moveTo>
                    <a:lnTo>
                      <a:pt x="17618" y="3714"/>
                    </a:lnTo>
                    <a:lnTo>
                      <a:pt x="16599" y="3714"/>
                    </a:lnTo>
                    <a:lnTo>
                      <a:pt x="16599" y="2662"/>
                    </a:lnTo>
                    <a:close/>
                    <a:moveTo>
                      <a:pt x="12577" y="3044"/>
                    </a:moveTo>
                    <a:lnTo>
                      <a:pt x="12577" y="10213"/>
                    </a:lnTo>
                    <a:lnTo>
                      <a:pt x="5573" y="10213"/>
                    </a:lnTo>
                    <a:lnTo>
                      <a:pt x="5573" y="3044"/>
                    </a:lnTo>
                    <a:close/>
                    <a:moveTo>
                      <a:pt x="4330" y="11673"/>
                    </a:moveTo>
                    <a:lnTo>
                      <a:pt x="4330" y="12725"/>
                    </a:lnTo>
                    <a:lnTo>
                      <a:pt x="3312" y="12725"/>
                    </a:lnTo>
                    <a:lnTo>
                      <a:pt x="3312" y="11673"/>
                    </a:lnTo>
                    <a:close/>
                    <a:moveTo>
                      <a:pt x="14838" y="11673"/>
                    </a:moveTo>
                    <a:lnTo>
                      <a:pt x="14838" y="12725"/>
                    </a:lnTo>
                    <a:lnTo>
                      <a:pt x="13820" y="12725"/>
                    </a:lnTo>
                    <a:lnTo>
                      <a:pt x="13820" y="11673"/>
                    </a:lnTo>
                    <a:close/>
                    <a:moveTo>
                      <a:pt x="3224" y="1"/>
                    </a:moveTo>
                    <a:cubicBezTo>
                      <a:pt x="2979" y="1"/>
                      <a:pt x="2780" y="199"/>
                      <a:pt x="2780" y="443"/>
                    </a:cubicBezTo>
                    <a:lnTo>
                      <a:pt x="2780" y="1672"/>
                    </a:lnTo>
                    <a:cubicBezTo>
                      <a:pt x="2780" y="1917"/>
                      <a:pt x="2979" y="2116"/>
                      <a:pt x="3224" y="2116"/>
                    </a:cubicBezTo>
                    <a:lnTo>
                      <a:pt x="3529" y="2116"/>
                    </a:lnTo>
                    <a:lnTo>
                      <a:pt x="3529" y="4103"/>
                    </a:lnTo>
                    <a:cubicBezTo>
                      <a:pt x="3529" y="4347"/>
                      <a:pt x="3727" y="4546"/>
                      <a:pt x="3971" y="4546"/>
                    </a:cubicBezTo>
                    <a:lnTo>
                      <a:pt x="5041" y="4546"/>
                    </a:lnTo>
                    <a:lnTo>
                      <a:pt x="5041" y="5597"/>
                    </a:lnTo>
                    <a:lnTo>
                      <a:pt x="1325" y="5597"/>
                    </a:lnTo>
                    <a:lnTo>
                      <a:pt x="1325" y="4245"/>
                    </a:lnTo>
                    <a:lnTo>
                      <a:pt x="1640" y="4245"/>
                    </a:lnTo>
                    <a:cubicBezTo>
                      <a:pt x="1884" y="4245"/>
                      <a:pt x="2082" y="4047"/>
                      <a:pt x="2082" y="3803"/>
                    </a:cubicBezTo>
                    <a:lnTo>
                      <a:pt x="2082" y="2573"/>
                    </a:lnTo>
                    <a:cubicBezTo>
                      <a:pt x="2082" y="2328"/>
                      <a:pt x="1884" y="2130"/>
                      <a:pt x="1640" y="2130"/>
                    </a:cubicBezTo>
                    <a:lnTo>
                      <a:pt x="443" y="2130"/>
                    </a:lnTo>
                    <a:cubicBezTo>
                      <a:pt x="199" y="2130"/>
                      <a:pt x="1" y="2328"/>
                      <a:pt x="1" y="2573"/>
                    </a:cubicBezTo>
                    <a:lnTo>
                      <a:pt x="1" y="3803"/>
                    </a:lnTo>
                    <a:cubicBezTo>
                      <a:pt x="1" y="4047"/>
                      <a:pt x="199" y="4245"/>
                      <a:pt x="443" y="4245"/>
                    </a:cubicBezTo>
                    <a:lnTo>
                      <a:pt x="794" y="4245"/>
                    </a:lnTo>
                    <a:lnTo>
                      <a:pt x="794" y="5686"/>
                    </a:lnTo>
                    <a:cubicBezTo>
                      <a:pt x="794" y="5930"/>
                      <a:pt x="992" y="6129"/>
                      <a:pt x="1236" y="6129"/>
                    </a:cubicBezTo>
                    <a:lnTo>
                      <a:pt x="5041" y="6129"/>
                    </a:lnTo>
                    <a:lnTo>
                      <a:pt x="5041" y="7072"/>
                    </a:lnTo>
                    <a:lnTo>
                      <a:pt x="3971" y="7072"/>
                    </a:lnTo>
                    <a:cubicBezTo>
                      <a:pt x="3824" y="7072"/>
                      <a:pt x="3705" y="7191"/>
                      <a:pt x="3705" y="7338"/>
                    </a:cubicBezTo>
                    <a:cubicBezTo>
                      <a:pt x="3705" y="7485"/>
                      <a:pt x="3824" y="7604"/>
                      <a:pt x="3971" y="7604"/>
                    </a:cubicBezTo>
                    <a:lnTo>
                      <a:pt x="5041" y="7604"/>
                    </a:lnTo>
                    <a:lnTo>
                      <a:pt x="5041" y="8711"/>
                    </a:lnTo>
                    <a:lnTo>
                      <a:pt x="3971" y="8711"/>
                    </a:lnTo>
                    <a:cubicBezTo>
                      <a:pt x="3727" y="8711"/>
                      <a:pt x="3529" y="8909"/>
                      <a:pt x="3529" y="9153"/>
                    </a:cubicBezTo>
                    <a:lnTo>
                      <a:pt x="3529" y="11141"/>
                    </a:lnTo>
                    <a:lnTo>
                      <a:pt x="3224" y="11141"/>
                    </a:lnTo>
                    <a:cubicBezTo>
                      <a:pt x="2979" y="11141"/>
                      <a:pt x="2780" y="11339"/>
                      <a:pt x="2780" y="11583"/>
                    </a:cubicBezTo>
                    <a:lnTo>
                      <a:pt x="2780" y="12812"/>
                    </a:lnTo>
                    <a:cubicBezTo>
                      <a:pt x="2780" y="13057"/>
                      <a:pt x="2979" y="13256"/>
                      <a:pt x="3224" y="13256"/>
                    </a:cubicBezTo>
                    <a:lnTo>
                      <a:pt x="4419" y="13256"/>
                    </a:lnTo>
                    <a:cubicBezTo>
                      <a:pt x="4663" y="13256"/>
                      <a:pt x="4862" y="13057"/>
                      <a:pt x="4862" y="12812"/>
                    </a:cubicBezTo>
                    <a:lnTo>
                      <a:pt x="4862" y="11583"/>
                    </a:lnTo>
                    <a:cubicBezTo>
                      <a:pt x="4862" y="11339"/>
                      <a:pt x="4663" y="11141"/>
                      <a:pt x="4419" y="11141"/>
                    </a:cubicBezTo>
                    <a:lnTo>
                      <a:pt x="4061" y="11141"/>
                    </a:lnTo>
                    <a:lnTo>
                      <a:pt x="4061" y="9242"/>
                    </a:lnTo>
                    <a:lnTo>
                      <a:pt x="5041" y="9242"/>
                    </a:lnTo>
                    <a:lnTo>
                      <a:pt x="5041" y="10301"/>
                    </a:lnTo>
                    <a:cubicBezTo>
                      <a:pt x="5041" y="10545"/>
                      <a:pt x="5240" y="10743"/>
                      <a:pt x="5485" y="10743"/>
                    </a:cubicBezTo>
                    <a:lnTo>
                      <a:pt x="6475" y="10743"/>
                    </a:lnTo>
                    <a:lnTo>
                      <a:pt x="6475" y="11944"/>
                    </a:lnTo>
                    <a:cubicBezTo>
                      <a:pt x="6475" y="12091"/>
                      <a:pt x="6594" y="12210"/>
                      <a:pt x="6740" y="12210"/>
                    </a:cubicBezTo>
                    <a:cubicBezTo>
                      <a:pt x="6887" y="12210"/>
                      <a:pt x="7006" y="12091"/>
                      <a:pt x="7006" y="11944"/>
                    </a:cubicBezTo>
                    <a:lnTo>
                      <a:pt x="7006" y="10743"/>
                    </a:lnTo>
                    <a:lnTo>
                      <a:pt x="8031" y="10743"/>
                    </a:lnTo>
                    <a:lnTo>
                      <a:pt x="8031" y="11944"/>
                    </a:lnTo>
                    <a:cubicBezTo>
                      <a:pt x="8031" y="12091"/>
                      <a:pt x="8150" y="12210"/>
                      <a:pt x="8297" y="12210"/>
                    </a:cubicBezTo>
                    <a:cubicBezTo>
                      <a:pt x="8444" y="12210"/>
                      <a:pt x="8563" y="12091"/>
                      <a:pt x="8563" y="11944"/>
                    </a:cubicBezTo>
                    <a:lnTo>
                      <a:pt x="8563" y="10743"/>
                    </a:lnTo>
                    <a:lnTo>
                      <a:pt x="9588" y="10743"/>
                    </a:lnTo>
                    <a:lnTo>
                      <a:pt x="9588" y="11944"/>
                    </a:lnTo>
                    <a:cubicBezTo>
                      <a:pt x="9588" y="12091"/>
                      <a:pt x="9707" y="12210"/>
                      <a:pt x="9854" y="12210"/>
                    </a:cubicBezTo>
                    <a:cubicBezTo>
                      <a:pt x="10000" y="12210"/>
                      <a:pt x="10119" y="12091"/>
                      <a:pt x="10119" y="11944"/>
                    </a:cubicBezTo>
                    <a:lnTo>
                      <a:pt x="10119" y="10743"/>
                    </a:lnTo>
                    <a:lnTo>
                      <a:pt x="11144" y="10743"/>
                    </a:lnTo>
                    <a:lnTo>
                      <a:pt x="11144" y="11944"/>
                    </a:lnTo>
                    <a:cubicBezTo>
                      <a:pt x="11144" y="12091"/>
                      <a:pt x="11263" y="12210"/>
                      <a:pt x="11410" y="12210"/>
                    </a:cubicBezTo>
                    <a:cubicBezTo>
                      <a:pt x="11557" y="12210"/>
                      <a:pt x="11676" y="12091"/>
                      <a:pt x="11676" y="11944"/>
                    </a:cubicBezTo>
                    <a:lnTo>
                      <a:pt x="11676" y="10743"/>
                    </a:lnTo>
                    <a:lnTo>
                      <a:pt x="12667" y="10743"/>
                    </a:lnTo>
                    <a:cubicBezTo>
                      <a:pt x="12911" y="10743"/>
                      <a:pt x="13109" y="10545"/>
                      <a:pt x="13109" y="10301"/>
                    </a:cubicBezTo>
                    <a:lnTo>
                      <a:pt x="13109" y="9242"/>
                    </a:lnTo>
                    <a:lnTo>
                      <a:pt x="14090" y="9242"/>
                    </a:lnTo>
                    <a:lnTo>
                      <a:pt x="14090" y="11141"/>
                    </a:lnTo>
                    <a:lnTo>
                      <a:pt x="13732" y="11141"/>
                    </a:lnTo>
                    <a:cubicBezTo>
                      <a:pt x="13487" y="11141"/>
                      <a:pt x="13289" y="11339"/>
                      <a:pt x="13289" y="11583"/>
                    </a:cubicBezTo>
                    <a:lnTo>
                      <a:pt x="13289" y="12812"/>
                    </a:lnTo>
                    <a:cubicBezTo>
                      <a:pt x="13289" y="13057"/>
                      <a:pt x="13487" y="13256"/>
                      <a:pt x="13732" y="13256"/>
                    </a:cubicBezTo>
                    <a:lnTo>
                      <a:pt x="14927" y="13256"/>
                    </a:lnTo>
                    <a:cubicBezTo>
                      <a:pt x="15171" y="13256"/>
                      <a:pt x="15370" y="13057"/>
                      <a:pt x="15370" y="12812"/>
                    </a:cubicBezTo>
                    <a:lnTo>
                      <a:pt x="15370" y="11583"/>
                    </a:lnTo>
                    <a:cubicBezTo>
                      <a:pt x="15370" y="11339"/>
                      <a:pt x="15171" y="11141"/>
                      <a:pt x="14927" y="11141"/>
                    </a:cubicBezTo>
                    <a:lnTo>
                      <a:pt x="14622" y="11141"/>
                    </a:lnTo>
                    <a:lnTo>
                      <a:pt x="14622" y="9153"/>
                    </a:lnTo>
                    <a:cubicBezTo>
                      <a:pt x="14622" y="8909"/>
                      <a:pt x="14424" y="8711"/>
                      <a:pt x="14179" y="8711"/>
                    </a:cubicBezTo>
                    <a:lnTo>
                      <a:pt x="13109" y="8711"/>
                    </a:lnTo>
                    <a:lnTo>
                      <a:pt x="13109" y="7604"/>
                    </a:lnTo>
                    <a:lnTo>
                      <a:pt x="14215" y="7604"/>
                    </a:lnTo>
                    <a:cubicBezTo>
                      <a:pt x="14362" y="7604"/>
                      <a:pt x="14481" y="7485"/>
                      <a:pt x="14481" y="7338"/>
                    </a:cubicBezTo>
                    <a:cubicBezTo>
                      <a:pt x="14481" y="7191"/>
                      <a:pt x="14362" y="7072"/>
                      <a:pt x="14215" y="7072"/>
                    </a:cubicBezTo>
                    <a:lnTo>
                      <a:pt x="13109" y="7072"/>
                    </a:lnTo>
                    <a:lnTo>
                      <a:pt x="13109" y="6129"/>
                    </a:lnTo>
                    <a:lnTo>
                      <a:pt x="16914" y="6129"/>
                    </a:lnTo>
                    <a:cubicBezTo>
                      <a:pt x="17159" y="6129"/>
                      <a:pt x="17357" y="5930"/>
                      <a:pt x="17357" y="5686"/>
                    </a:cubicBezTo>
                    <a:lnTo>
                      <a:pt x="17357" y="4245"/>
                    </a:lnTo>
                    <a:lnTo>
                      <a:pt x="17707" y="4245"/>
                    </a:lnTo>
                    <a:cubicBezTo>
                      <a:pt x="17951" y="4245"/>
                      <a:pt x="18150" y="4047"/>
                      <a:pt x="18150" y="3803"/>
                    </a:cubicBezTo>
                    <a:lnTo>
                      <a:pt x="18150" y="2573"/>
                    </a:lnTo>
                    <a:cubicBezTo>
                      <a:pt x="18150" y="2329"/>
                      <a:pt x="17951" y="2130"/>
                      <a:pt x="17707" y="2130"/>
                    </a:cubicBezTo>
                    <a:lnTo>
                      <a:pt x="16511" y="2130"/>
                    </a:lnTo>
                    <a:cubicBezTo>
                      <a:pt x="16267" y="2130"/>
                      <a:pt x="16068" y="2329"/>
                      <a:pt x="16068" y="2574"/>
                    </a:cubicBezTo>
                    <a:lnTo>
                      <a:pt x="16068" y="3803"/>
                    </a:lnTo>
                    <a:cubicBezTo>
                      <a:pt x="16068" y="4047"/>
                      <a:pt x="16267" y="4245"/>
                      <a:pt x="16511" y="4245"/>
                    </a:cubicBezTo>
                    <a:lnTo>
                      <a:pt x="16825" y="4245"/>
                    </a:lnTo>
                    <a:lnTo>
                      <a:pt x="16825" y="5598"/>
                    </a:lnTo>
                    <a:lnTo>
                      <a:pt x="13109" y="5598"/>
                    </a:lnTo>
                    <a:lnTo>
                      <a:pt x="13109" y="4546"/>
                    </a:lnTo>
                    <a:lnTo>
                      <a:pt x="14179" y="4546"/>
                    </a:lnTo>
                    <a:cubicBezTo>
                      <a:pt x="14424" y="4546"/>
                      <a:pt x="14622" y="4347"/>
                      <a:pt x="14622" y="4103"/>
                    </a:cubicBezTo>
                    <a:lnTo>
                      <a:pt x="14622" y="2116"/>
                    </a:lnTo>
                    <a:lnTo>
                      <a:pt x="14928" y="2116"/>
                    </a:lnTo>
                    <a:cubicBezTo>
                      <a:pt x="15172" y="2116"/>
                      <a:pt x="15370" y="1917"/>
                      <a:pt x="15370" y="1672"/>
                    </a:cubicBezTo>
                    <a:lnTo>
                      <a:pt x="15370" y="443"/>
                    </a:lnTo>
                    <a:cubicBezTo>
                      <a:pt x="15370" y="199"/>
                      <a:pt x="15172" y="1"/>
                      <a:pt x="14928" y="1"/>
                    </a:cubicBezTo>
                    <a:lnTo>
                      <a:pt x="13732" y="1"/>
                    </a:lnTo>
                    <a:cubicBezTo>
                      <a:pt x="13487" y="1"/>
                      <a:pt x="13289" y="199"/>
                      <a:pt x="13289" y="443"/>
                    </a:cubicBezTo>
                    <a:lnTo>
                      <a:pt x="13289" y="1672"/>
                    </a:lnTo>
                    <a:cubicBezTo>
                      <a:pt x="13289" y="1917"/>
                      <a:pt x="13487" y="2116"/>
                      <a:pt x="13732" y="2116"/>
                    </a:cubicBezTo>
                    <a:lnTo>
                      <a:pt x="14090" y="2116"/>
                    </a:lnTo>
                    <a:lnTo>
                      <a:pt x="14090" y="4014"/>
                    </a:lnTo>
                    <a:lnTo>
                      <a:pt x="13109" y="4014"/>
                    </a:lnTo>
                    <a:lnTo>
                      <a:pt x="13109" y="2956"/>
                    </a:lnTo>
                    <a:cubicBezTo>
                      <a:pt x="13109" y="2711"/>
                      <a:pt x="12910" y="2512"/>
                      <a:pt x="12667" y="2512"/>
                    </a:cubicBezTo>
                    <a:lnTo>
                      <a:pt x="11676" y="2512"/>
                    </a:lnTo>
                    <a:lnTo>
                      <a:pt x="11676" y="1312"/>
                    </a:lnTo>
                    <a:cubicBezTo>
                      <a:pt x="11676" y="1165"/>
                      <a:pt x="11557" y="1046"/>
                      <a:pt x="11410" y="1046"/>
                    </a:cubicBezTo>
                    <a:cubicBezTo>
                      <a:pt x="11263" y="1046"/>
                      <a:pt x="11144" y="1165"/>
                      <a:pt x="11144" y="1312"/>
                    </a:cubicBezTo>
                    <a:lnTo>
                      <a:pt x="11144" y="2512"/>
                    </a:lnTo>
                    <a:lnTo>
                      <a:pt x="10119" y="2512"/>
                    </a:lnTo>
                    <a:lnTo>
                      <a:pt x="10119" y="1312"/>
                    </a:lnTo>
                    <a:cubicBezTo>
                      <a:pt x="10119" y="1165"/>
                      <a:pt x="10000" y="1046"/>
                      <a:pt x="9854" y="1046"/>
                    </a:cubicBezTo>
                    <a:cubicBezTo>
                      <a:pt x="9707" y="1046"/>
                      <a:pt x="9588" y="1165"/>
                      <a:pt x="9588" y="1312"/>
                    </a:cubicBezTo>
                    <a:lnTo>
                      <a:pt x="9588" y="2512"/>
                    </a:lnTo>
                    <a:lnTo>
                      <a:pt x="8563" y="2512"/>
                    </a:lnTo>
                    <a:lnTo>
                      <a:pt x="8563" y="1312"/>
                    </a:lnTo>
                    <a:cubicBezTo>
                      <a:pt x="8563" y="1165"/>
                      <a:pt x="8444" y="1046"/>
                      <a:pt x="8297" y="1046"/>
                    </a:cubicBezTo>
                    <a:cubicBezTo>
                      <a:pt x="8150" y="1046"/>
                      <a:pt x="8031" y="1165"/>
                      <a:pt x="8031" y="1312"/>
                    </a:cubicBezTo>
                    <a:lnTo>
                      <a:pt x="8031" y="2512"/>
                    </a:lnTo>
                    <a:lnTo>
                      <a:pt x="7006" y="2512"/>
                    </a:lnTo>
                    <a:lnTo>
                      <a:pt x="7006" y="1312"/>
                    </a:lnTo>
                    <a:cubicBezTo>
                      <a:pt x="7006" y="1165"/>
                      <a:pt x="6887" y="1046"/>
                      <a:pt x="6740" y="1046"/>
                    </a:cubicBezTo>
                    <a:cubicBezTo>
                      <a:pt x="6594" y="1046"/>
                      <a:pt x="6475" y="1165"/>
                      <a:pt x="6475" y="1312"/>
                    </a:cubicBezTo>
                    <a:lnTo>
                      <a:pt x="6475" y="2512"/>
                    </a:lnTo>
                    <a:lnTo>
                      <a:pt x="5485" y="2512"/>
                    </a:lnTo>
                    <a:cubicBezTo>
                      <a:pt x="5240" y="2512"/>
                      <a:pt x="5041" y="2711"/>
                      <a:pt x="5041" y="2956"/>
                    </a:cubicBezTo>
                    <a:lnTo>
                      <a:pt x="5041" y="4014"/>
                    </a:lnTo>
                    <a:lnTo>
                      <a:pt x="4061" y="4014"/>
                    </a:lnTo>
                    <a:lnTo>
                      <a:pt x="4061" y="2116"/>
                    </a:lnTo>
                    <a:lnTo>
                      <a:pt x="4419" y="2116"/>
                    </a:lnTo>
                    <a:cubicBezTo>
                      <a:pt x="4663" y="2116"/>
                      <a:pt x="4863" y="1917"/>
                      <a:pt x="4863" y="1672"/>
                    </a:cubicBezTo>
                    <a:lnTo>
                      <a:pt x="4863" y="443"/>
                    </a:lnTo>
                    <a:cubicBezTo>
                      <a:pt x="4863" y="199"/>
                      <a:pt x="4663" y="1"/>
                      <a:pt x="44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45"/>
              <p:cNvSpPr/>
              <p:nvPr/>
            </p:nvSpPr>
            <p:spPr>
              <a:xfrm>
                <a:off x="4475325" y="3460898"/>
                <a:ext cx="89983" cy="132703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4001" extrusionOk="0">
                    <a:moveTo>
                      <a:pt x="2181" y="2417"/>
                    </a:moveTo>
                    <a:lnTo>
                      <a:pt x="2181" y="3468"/>
                    </a:lnTo>
                    <a:lnTo>
                      <a:pt x="1162" y="3468"/>
                    </a:lnTo>
                    <a:lnTo>
                      <a:pt x="1162" y="2417"/>
                    </a:lnTo>
                    <a:close/>
                    <a:moveTo>
                      <a:pt x="267" y="1"/>
                    </a:moveTo>
                    <a:cubicBezTo>
                      <a:pt x="120" y="1"/>
                      <a:pt x="1" y="120"/>
                      <a:pt x="1" y="267"/>
                    </a:cubicBezTo>
                    <a:cubicBezTo>
                      <a:pt x="1" y="414"/>
                      <a:pt x="120" y="533"/>
                      <a:pt x="267" y="533"/>
                    </a:cubicBezTo>
                    <a:lnTo>
                      <a:pt x="1389" y="533"/>
                    </a:lnTo>
                    <a:lnTo>
                      <a:pt x="1389" y="1885"/>
                    </a:lnTo>
                    <a:lnTo>
                      <a:pt x="1074" y="1885"/>
                    </a:lnTo>
                    <a:cubicBezTo>
                      <a:pt x="830" y="1885"/>
                      <a:pt x="631" y="2083"/>
                      <a:pt x="631" y="2327"/>
                    </a:cubicBezTo>
                    <a:lnTo>
                      <a:pt x="631" y="3556"/>
                    </a:lnTo>
                    <a:cubicBezTo>
                      <a:pt x="631" y="3801"/>
                      <a:pt x="830" y="4000"/>
                      <a:pt x="1074" y="4000"/>
                    </a:cubicBezTo>
                    <a:lnTo>
                      <a:pt x="2270" y="4000"/>
                    </a:lnTo>
                    <a:cubicBezTo>
                      <a:pt x="2514" y="4000"/>
                      <a:pt x="2713" y="3801"/>
                      <a:pt x="2713" y="3556"/>
                    </a:cubicBezTo>
                    <a:lnTo>
                      <a:pt x="2713" y="2327"/>
                    </a:lnTo>
                    <a:cubicBezTo>
                      <a:pt x="2713" y="2083"/>
                      <a:pt x="2514" y="1885"/>
                      <a:pt x="2270" y="1885"/>
                    </a:cubicBezTo>
                    <a:lnTo>
                      <a:pt x="1920" y="1885"/>
                    </a:lnTo>
                    <a:lnTo>
                      <a:pt x="1920" y="443"/>
                    </a:lnTo>
                    <a:cubicBezTo>
                      <a:pt x="1920" y="199"/>
                      <a:pt x="1722" y="1"/>
                      <a:pt x="1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45"/>
              <p:cNvSpPr/>
              <p:nvPr/>
            </p:nvSpPr>
            <p:spPr>
              <a:xfrm>
                <a:off x="3963285" y="3460898"/>
                <a:ext cx="91177" cy="132703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4001" extrusionOk="0">
                    <a:moveTo>
                      <a:pt x="1551" y="2417"/>
                    </a:moveTo>
                    <a:lnTo>
                      <a:pt x="1551" y="3468"/>
                    </a:lnTo>
                    <a:lnTo>
                      <a:pt x="533" y="3468"/>
                    </a:lnTo>
                    <a:lnTo>
                      <a:pt x="533" y="2417"/>
                    </a:lnTo>
                    <a:close/>
                    <a:moveTo>
                      <a:pt x="1237" y="1"/>
                    </a:moveTo>
                    <a:cubicBezTo>
                      <a:pt x="993" y="1"/>
                      <a:pt x="794" y="199"/>
                      <a:pt x="794" y="443"/>
                    </a:cubicBezTo>
                    <a:lnTo>
                      <a:pt x="794" y="1885"/>
                    </a:lnTo>
                    <a:lnTo>
                      <a:pt x="444" y="1885"/>
                    </a:lnTo>
                    <a:cubicBezTo>
                      <a:pt x="200" y="1885"/>
                      <a:pt x="1" y="2083"/>
                      <a:pt x="1" y="2327"/>
                    </a:cubicBezTo>
                    <a:lnTo>
                      <a:pt x="1" y="3558"/>
                    </a:lnTo>
                    <a:cubicBezTo>
                      <a:pt x="1" y="3802"/>
                      <a:pt x="200" y="4000"/>
                      <a:pt x="444" y="4000"/>
                    </a:cubicBezTo>
                    <a:lnTo>
                      <a:pt x="1640" y="4000"/>
                    </a:lnTo>
                    <a:cubicBezTo>
                      <a:pt x="1884" y="4000"/>
                      <a:pt x="2083" y="3802"/>
                      <a:pt x="2083" y="3558"/>
                    </a:cubicBezTo>
                    <a:lnTo>
                      <a:pt x="2083" y="2327"/>
                    </a:lnTo>
                    <a:cubicBezTo>
                      <a:pt x="2083" y="2083"/>
                      <a:pt x="1884" y="1885"/>
                      <a:pt x="1640" y="1885"/>
                    </a:cubicBezTo>
                    <a:lnTo>
                      <a:pt x="1325" y="1885"/>
                    </a:lnTo>
                    <a:lnTo>
                      <a:pt x="1325" y="533"/>
                    </a:lnTo>
                    <a:lnTo>
                      <a:pt x="2483" y="533"/>
                    </a:lnTo>
                    <a:cubicBezTo>
                      <a:pt x="2629" y="533"/>
                      <a:pt x="2748" y="414"/>
                      <a:pt x="2748" y="267"/>
                    </a:cubicBezTo>
                    <a:cubicBezTo>
                      <a:pt x="2748" y="120"/>
                      <a:pt x="2629" y="1"/>
                      <a:pt x="24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45"/>
              <p:cNvSpPr/>
              <p:nvPr/>
            </p:nvSpPr>
            <p:spPr>
              <a:xfrm>
                <a:off x="4183650" y="3363982"/>
                <a:ext cx="161294" cy="164378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4956" extrusionOk="0">
                    <a:moveTo>
                      <a:pt x="1625" y="3298"/>
                    </a:moveTo>
                    <a:lnTo>
                      <a:pt x="1625" y="4424"/>
                    </a:lnTo>
                    <a:lnTo>
                      <a:pt x="533" y="4424"/>
                    </a:lnTo>
                    <a:lnTo>
                      <a:pt x="533" y="3298"/>
                    </a:lnTo>
                    <a:close/>
                    <a:moveTo>
                      <a:pt x="444" y="1"/>
                    </a:moveTo>
                    <a:cubicBezTo>
                      <a:pt x="200" y="1"/>
                      <a:pt x="1" y="200"/>
                      <a:pt x="1" y="444"/>
                    </a:cubicBezTo>
                    <a:lnTo>
                      <a:pt x="1" y="4513"/>
                    </a:lnTo>
                    <a:cubicBezTo>
                      <a:pt x="1" y="4758"/>
                      <a:pt x="200" y="4956"/>
                      <a:pt x="444" y="4956"/>
                    </a:cubicBezTo>
                    <a:lnTo>
                      <a:pt x="4420" y="4956"/>
                    </a:lnTo>
                    <a:cubicBezTo>
                      <a:pt x="4664" y="4956"/>
                      <a:pt x="4863" y="4758"/>
                      <a:pt x="4863" y="4513"/>
                    </a:cubicBezTo>
                    <a:lnTo>
                      <a:pt x="4863" y="2834"/>
                    </a:lnTo>
                    <a:cubicBezTo>
                      <a:pt x="4863" y="2687"/>
                      <a:pt x="4743" y="2568"/>
                      <a:pt x="4597" y="2568"/>
                    </a:cubicBezTo>
                    <a:cubicBezTo>
                      <a:pt x="4450" y="2568"/>
                      <a:pt x="4331" y="2687"/>
                      <a:pt x="4331" y="2834"/>
                    </a:cubicBezTo>
                    <a:lnTo>
                      <a:pt x="4331" y="4424"/>
                    </a:lnTo>
                    <a:lnTo>
                      <a:pt x="2157" y="4424"/>
                    </a:lnTo>
                    <a:lnTo>
                      <a:pt x="2157" y="3032"/>
                    </a:lnTo>
                    <a:cubicBezTo>
                      <a:pt x="2157" y="2885"/>
                      <a:pt x="2038" y="2766"/>
                      <a:pt x="1891" y="2766"/>
                    </a:cubicBezTo>
                    <a:lnTo>
                      <a:pt x="534" y="2766"/>
                    </a:lnTo>
                    <a:lnTo>
                      <a:pt x="534" y="533"/>
                    </a:lnTo>
                    <a:lnTo>
                      <a:pt x="4332" y="533"/>
                    </a:lnTo>
                    <a:lnTo>
                      <a:pt x="4332" y="1274"/>
                    </a:lnTo>
                    <a:cubicBezTo>
                      <a:pt x="4331" y="1420"/>
                      <a:pt x="4450" y="1539"/>
                      <a:pt x="4597" y="1539"/>
                    </a:cubicBezTo>
                    <a:cubicBezTo>
                      <a:pt x="4743" y="1539"/>
                      <a:pt x="4863" y="1420"/>
                      <a:pt x="4863" y="1274"/>
                    </a:cubicBezTo>
                    <a:lnTo>
                      <a:pt x="4863" y="444"/>
                    </a:lnTo>
                    <a:cubicBezTo>
                      <a:pt x="4863" y="200"/>
                      <a:pt x="4664" y="1"/>
                      <a:pt x="4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83" name="Google Shape;1583;p45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584" name="Google Shape;1584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6" name="Google Shape;1586;p45"/>
          <p:cNvGrpSpPr/>
          <p:nvPr/>
        </p:nvGrpSpPr>
        <p:grpSpPr>
          <a:xfrm>
            <a:off x="8086050" y="2917325"/>
            <a:ext cx="76825" cy="76800"/>
            <a:chOff x="3104875" y="1099400"/>
            <a:chExt cx="76825" cy="76800"/>
          </a:xfrm>
        </p:grpSpPr>
        <p:sp>
          <p:nvSpPr>
            <p:cNvPr id="1587" name="Google Shape;1587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9" name="Google Shape;1589;p45"/>
          <p:cNvGrpSpPr/>
          <p:nvPr/>
        </p:nvGrpSpPr>
        <p:grpSpPr>
          <a:xfrm>
            <a:off x="6180235" y="1205944"/>
            <a:ext cx="76825" cy="76800"/>
            <a:chOff x="3104875" y="1099400"/>
            <a:chExt cx="76825" cy="76800"/>
          </a:xfrm>
        </p:grpSpPr>
        <p:sp>
          <p:nvSpPr>
            <p:cNvPr id="1590" name="Google Shape;1590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92" name="Google Shape;1592;p45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3282827">
            <a:off x="963587" y="779688"/>
            <a:ext cx="652202" cy="6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3" name="Google Shape;1593;p45"/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2268302">
            <a:off x="6849112" y="209824"/>
            <a:ext cx="1857374" cy="17906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" name="Диаграмма 4">
            <a:extLst>
              <a:ext uri="{FF2B5EF4-FFF2-40B4-BE49-F238E27FC236}">
                <a16:creationId xmlns:a16="http://schemas.microsoft.com/office/drawing/2014/main" id="{C763DB7F-86C3-B51F-2EFD-003FAF7C38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3255285"/>
              </p:ext>
            </p:extLst>
          </p:nvPr>
        </p:nvGraphicFramePr>
        <p:xfrm>
          <a:off x="1035825" y="1382495"/>
          <a:ext cx="2898436" cy="21138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pSp>
        <p:nvGrpSpPr>
          <p:cNvPr id="23" name="Google Shape;1986;p57">
            <a:extLst>
              <a:ext uri="{FF2B5EF4-FFF2-40B4-BE49-F238E27FC236}">
                <a16:creationId xmlns:a16="http://schemas.microsoft.com/office/drawing/2014/main" id="{F230300A-C753-D758-6F90-81917A3AB15A}"/>
              </a:ext>
            </a:extLst>
          </p:cNvPr>
          <p:cNvGrpSpPr/>
          <p:nvPr/>
        </p:nvGrpSpPr>
        <p:grpSpPr>
          <a:xfrm>
            <a:off x="1259588" y="697294"/>
            <a:ext cx="76825" cy="76800"/>
            <a:chOff x="3104875" y="1099400"/>
            <a:chExt cx="76825" cy="76800"/>
          </a:xfrm>
        </p:grpSpPr>
        <p:sp>
          <p:nvSpPr>
            <p:cNvPr id="24" name="Google Shape;1987;p57">
              <a:extLst>
                <a:ext uri="{FF2B5EF4-FFF2-40B4-BE49-F238E27FC236}">
                  <a16:creationId xmlns:a16="http://schemas.microsoft.com/office/drawing/2014/main" id="{9EB03956-1F31-9EEC-A77E-5BFCB511151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988;p57">
              <a:extLst>
                <a:ext uri="{FF2B5EF4-FFF2-40B4-BE49-F238E27FC236}">
                  <a16:creationId xmlns:a16="http://schemas.microsoft.com/office/drawing/2014/main" id="{38440262-A3B3-C459-31CE-2EB36B2DB7D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2D7D6213-EBA8-14FB-4D75-4C0A20D62BCF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301" y="756403"/>
            <a:ext cx="2126159" cy="2126159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4C060FF-E205-C70D-F6E0-1280B96E905A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75000"/>
          </a:blip>
          <a:srcRect l="29757" t="24030" r="30015" b="22201"/>
          <a:stretch/>
        </p:blipFill>
        <p:spPr>
          <a:xfrm>
            <a:off x="319287" y="3995600"/>
            <a:ext cx="790926" cy="1057148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C888BD6-B98B-4248-1157-AD3F1F608A51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75000"/>
          </a:blip>
          <a:srcRect l="9706" t="10784" r="7547" b="13109"/>
          <a:stretch/>
        </p:blipFill>
        <p:spPr>
          <a:xfrm>
            <a:off x="314920" y="178142"/>
            <a:ext cx="1106761" cy="40410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EC870B-2DFF-B6E2-4071-9860D50F8DA3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75000"/>
          </a:blip>
          <a:srcRect l="2776" t="6269" r="4869" b="10993"/>
          <a:stretch/>
        </p:blipFill>
        <p:spPr>
          <a:xfrm>
            <a:off x="1407328" y="4554096"/>
            <a:ext cx="2225779" cy="48541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4496 0.32253 L 0.17239 0.32253 C 0.09496 0.32253 3.33333E-6 0.24352 3.33333E-6 0.16605 L 3.33333E-6 4.93827E-7 " pathEditMode="relative" rAng="0" ptsTypes="AAAA">
                                      <p:cBhvr>
                                        <p:cTn id="6" dur="1500" fill="hold"/>
                                        <p:tgtEl>
                                          <p:spTgt spid="15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257" y="-1614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0" presetClass="path" presetSubtype="0" accel="37500" decel="37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1927 0.32963 L 0.15938 0.32963 C 0.08802 0.32963 -2.22222E-6 0.2392 -2.22222E-6 0.16512 L -2.22222E-6 1.65232E-16 " pathEditMode="relative" rAng="0" ptsTypes="AAAA">
                                      <p:cBhvr>
                                        <p:cTn id="8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972" y="-1648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9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3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accel="13333" decel="29333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5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5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accel="13333" decel="29333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5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15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accel="13333" decel="29333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15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15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accel="13333" decel="29333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5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5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accel="13333" decel="29333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5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15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accel="13333" decel="29333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15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15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5" grpId="0"/>
      <p:bldP spid="1556" grpId="0"/>
      <p:bldP spid="1557" grpId="0"/>
      <p:bldP spid="1558" grpId="0"/>
      <p:bldP spid="1559" grpId="0"/>
      <p:bldP spid="1560" grpId="0"/>
      <p:bldP spid="1561" grpId="0"/>
      <p:bldP spid="1562" grpId="0"/>
      <p:bldP spid="1563" grpId="0"/>
      <p:bldP spid="1572" grpId="0"/>
      <p:bldGraphic spid="5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p39"/>
          <p:cNvSpPr txBox="1">
            <a:spLocks noGrp="1"/>
          </p:cNvSpPr>
          <p:nvPr>
            <p:ph type="title"/>
          </p:nvPr>
        </p:nvSpPr>
        <p:spPr>
          <a:xfrm>
            <a:off x="719998" y="65598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ПОДХОД К РЕШЕНИЮ</a:t>
            </a:r>
            <a:endParaRPr dirty="0"/>
          </a:p>
        </p:txBody>
      </p:sp>
      <p:sp>
        <p:nvSpPr>
          <p:cNvPr id="1328" name="Google Shape;1328;p39"/>
          <p:cNvSpPr txBox="1">
            <a:spLocks noGrp="1"/>
          </p:cNvSpPr>
          <p:nvPr>
            <p:ph type="subTitle" idx="1"/>
          </p:nvPr>
        </p:nvSpPr>
        <p:spPr>
          <a:xfrm>
            <a:off x="504207" y="3136502"/>
            <a:ext cx="2754449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Очистка и нормализация.</a:t>
            </a:r>
            <a:endParaRPr lang="en-US" dirty="0"/>
          </a:p>
        </p:txBody>
      </p:sp>
      <p:sp>
        <p:nvSpPr>
          <p:cNvPr id="1329" name="Google Shape;1329;p39"/>
          <p:cNvSpPr txBox="1">
            <a:spLocks noGrp="1"/>
          </p:cNvSpPr>
          <p:nvPr>
            <p:ph type="subTitle" idx="2"/>
          </p:nvPr>
        </p:nvSpPr>
        <p:spPr>
          <a:xfrm>
            <a:off x="3163589" y="3086774"/>
            <a:ext cx="259741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Объединение профилей клиентов.</a:t>
            </a:r>
            <a:endParaRPr lang="en-US" dirty="0"/>
          </a:p>
        </p:txBody>
      </p:sp>
      <p:sp>
        <p:nvSpPr>
          <p:cNvPr id="1331" name="Google Shape;1331;p39"/>
          <p:cNvSpPr txBox="1">
            <a:spLocks noGrp="1"/>
          </p:cNvSpPr>
          <p:nvPr>
            <p:ph type="subTitle" idx="4"/>
          </p:nvPr>
        </p:nvSpPr>
        <p:spPr>
          <a:xfrm>
            <a:off x="620903" y="2610117"/>
            <a:ext cx="2564593" cy="5666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Предобработка данных</a:t>
            </a:r>
            <a:endParaRPr lang="en-US" dirty="0"/>
          </a:p>
        </p:txBody>
      </p:sp>
      <p:sp>
        <p:nvSpPr>
          <p:cNvPr id="1332" name="Google Shape;1332;p39"/>
          <p:cNvSpPr txBox="1">
            <a:spLocks noGrp="1"/>
          </p:cNvSpPr>
          <p:nvPr>
            <p:ph type="subTitle" idx="5"/>
          </p:nvPr>
        </p:nvSpPr>
        <p:spPr>
          <a:xfrm>
            <a:off x="3407423" y="269820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Основной анализ</a:t>
            </a:r>
            <a:endParaRPr lang="en-US" dirty="0"/>
          </a:p>
        </p:txBody>
      </p:sp>
      <p:sp>
        <p:nvSpPr>
          <p:cNvPr id="1333" name="Google Shape;1333;p39"/>
          <p:cNvSpPr txBox="1">
            <a:spLocks noGrp="1"/>
          </p:cNvSpPr>
          <p:nvPr>
            <p:ph type="subTitle" idx="6"/>
          </p:nvPr>
        </p:nvSpPr>
        <p:spPr>
          <a:xfrm>
            <a:off x="5593945" y="2669752"/>
            <a:ext cx="2597412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Оценка качества</a:t>
            </a:r>
            <a:endParaRPr lang="en-US" dirty="0"/>
          </a:p>
        </p:txBody>
      </p: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5D641AD6-7CDE-E6ED-31FA-B342D19B4E3A}"/>
              </a:ext>
            </a:extLst>
          </p:cNvPr>
          <p:cNvGrpSpPr/>
          <p:nvPr/>
        </p:nvGrpSpPr>
        <p:grpSpPr>
          <a:xfrm>
            <a:off x="4047994" y="1436215"/>
            <a:ext cx="828600" cy="956100"/>
            <a:chOff x="4047994" y="1436215"/>
            <a:chExt cx="828600" cy="956100"/>
          </a:xfrm>
        </p:grpSpPr>
        <p:sp>
          <p:nvSpPr>
            <p:cNvPr id="1325" name="Google Shape;1325;p39"/>
            <p:cNvSpPr/>
            <p:nvPr/>
          </p:nvSpPr>
          <p:spPr>
            <a:xfrm rot="5400000">
              <a:off x="3984244" y="1499965"/>
              <a:ext cx="956100" cy="8286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733C9B">
                <a:alpha val="330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364" name="Google Shape;1364;p39"/>
            <p:cNvGrpSpPr/>
            <p:nvPr/>
          </p:nvGrpSpPr>
          <p:grpSpPr>
            <a:xfrm>
              <a:off x="4170867" y="1613252"/>
              <a:ext cx="585440" cy="602023"/>
              <a:chOff x="1888890" y="3144712"/>
              <a:chExt cx="585440" cy="602023"/>
            </a:xfrm>
          </p:grpSpPr>
          <p:sp>
            <p:nvSpPr>
              <p:cNvPr id="1365" name="Google Shape;1365;p39"/>
              <p:cNvSpPr/>
              <p:nvPr/>
            </p:nvSpPr>
            <p:spPr>
              <a:xfrm>
                <a:off x="2170085" y="3159206"/>
                <a:ext cx="53532" cy="53499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13" extrusionOk="0">
                    <a:moveTo>
                      <a:pt x="1082" y="532"/>
                    </a:moveTo>
                    <a:lnTo>
                      <a:pt x="1082" y="1081"/>
                    </a:lnTo>
                    <a:lnTo>
                      <a:pt x="533" y="1081"/>
                    </a:lnTo>
                    <a:lnTo>
                      <a:pt x="533" y="532"/>
                    </a:lnTo>
                    <a:close/>
                    <a:moveTo>
                      <a:pt x="373" y="1"/>
                    </a:moveTo>
                    <a:cubicBezTo>
                      <a:pt x="168" y="1"/>
                      <a:pt x="1" y="167"/>
                      <a:pt x="1" y="373"/>
                    </a:cubicBezTo>
                    <a:lnTo>
                      <a:pt x="1" y="1241"/>
                    </a:lnTo>
                    <a:cubicBezTo>
                      <a:pt x="1" y="1447"/>
                      <a:pt x="168" y="1613"/>
                      <a:pt x="373" y="1613"/>
                    </a:cubicBezTo>
                    <a:lnTo>
                      <a:pt x="1242" y="1613"/>
                    </a:lnTo>
                    <a:cubicBezTo>
                      <a:pt x="1447" y="1613"/>
                      <a:pt x="1614" y="1447"/>
                      <a:pt x="1614" y="1241"/>
                    </a:cubicBezTo>
                    <a:lnTo>
                      <a:pt x="1614" y="373"/>
                    </a:lnTo>
                    <a:cubicBezTo>
                      <a:pt x="1614" y="167"/>
                      <a:pt x="1447" y="1"/>
                      <a:pt x="12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39"/>
              <p:cNvSpPr/>
              <p:nvPr/>
            </p:nvSpPr>
            <p:spPr>
              <a:xfrm>
                <a:off x="1981726" y="3530782"/>
                <a:ext cx="53532" cy="53532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14" extrusionOk="0">
                    <a:moveTo>
                      <a:pt x="1082" y="533"/>
                    </a:moveTo>
                    <a:lnTo>
                      <a:pt x="1082" y="1082"/>
                    </a:lnTo>
                    <a:lnTo>
                      <a:pt x="533" y="1082"/>
                    </a:lnTo>
                    <a:lnTo>
                      <a:pt x="533" y="533"/>
                    </a:lnTo>
                    <a:close/>
                    <a:moveTo>
                      <a:pt x="372" y="1"/>
                    </a:moveTo>
                    <a:cubicBezTo>
                      <a:pt x="167" y="1"/>
                      <a:pt x="1" y="167"/>
                      <a:pt x="1" y="372"/>
                    </a:cubicBezTo>
                    <a:lnTo>
                      <a:pt x="1" y="1241"/>
                    </a:lnTo>
                    <a:cubicBezTo>
                      <a:pt x="1" y="1446"/>
                      <a:pt x="167" y="1614"/>
                      <a:pt x="372" y="1614"/>
                    </a:cubicBezTo>
                    <a:lnTo>
                      <a:pt x="1241" y="1614"/>
                    </a:lnTo>
                    <a:cubicBezTo>
                      <a:pt x="1446" y="1614"/>
                      <a:pt x="1614" y="1446"/>
                      <a:pt x="1614" y="1241"/>
                    </a:cubicBezTo>
                    <a:lnTo>
                      <a:pt x="1614" y="372"/>
                    </a:lnTo>
                    <a:cubicBezTo>
                      <a:pt x="1614" y="167"/>
                      <a:pt x="1446" y="1"/>
                      <a:pt x="1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39"/>
              <p:cNvSpPr/>
              <p:nvPr/>
            </p:nvSpPr>
            <p:spPr>
              <a:xfrm>
                <a:off x="1915424" y="3185475"/>
                <a:ext cx="53532" cy="53532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14" extrusionOk="0">
                    <a:moveTo>
                      <a:pt x="1082" y="532"/>
                    </a:moveTo>
                    <a:lnTo>
                      <a:pt x="1082" y="1082"/>
                    </a:lnTo>
                    <a:lnTo>
                      <a:pt x="532" y="1082"/>
                    </a:lnTo>
                    <a:lnTo>
                      <a:pt x="532" y="532"/>
                    </a:lnTo>
                    <a:close/>
                    <a:moveTo>
                      <a:pt x="372" y="1"/>
                    </a:moveTo>
                    <a:cubicBezTo>
                      <a:pt x="167" y="1"/>
                      <a:pt x="1" y="168"/>
                      <a:pt x="1" y="373"/>
                    </a:cubicBezTo>
                    <a:lnTo>
                      <a:pt x="1" y="1241"/>
                    </a:lnTo>
                    <a:cubicBezTo>
                      <a:pt x="1" y="1446"/>
                      <a:pt x="167" y="1614"/>
                      <a:pt x="372" y="1614"/>
                    </a:cubicBezTo>
                    <a:lnTo>
                      <a:pt x="1241" y="1614"/>
                    </a:lnTo>
                    <a:cubicBezTo>
                      <a:pt x="1446" y="1614"/>
                      <a:pt x="1614" y="1446"/>
                      <a:pt x="1614" y="1241"/>
                    </a:cubicBezTo>
                    <a:lnTo>
                      <a:pt x="1614" y="373"/>
                    </a:lnTo>
                    <a:cubicBezTo>
                      <a:pt x="1614" y="168"/>
                      <a:pt x="1446" y="1"/>
                      <a:pt x="1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39"/>
              <p:cNvSpPr/>
              <p:nvPr/>
            </p:nvSpPr>
            <p:spPr>
              <a:xfrm>
                <a:off x="1920565" y="3144712"/>
                <a:ext cx="553765" cy="602023"/>
              </a:xfrm>
              <a:custGeom>
                <a:avLst/>
                <a:gdLst/>
                <a:ahLst/>
                <a:cxnLst/>
                <a:rect l="l" t="t" r="r" b="b"/>
                <a:pathLst>
                  <a:path w="16696" h="18151" extrusionOk="0">
                    <a:moveTo>
                      <a:pt x="4488" y="532"/>
                    </a:moveTo>
                    <a:cubicBezTo>
                      <a:pt x="4721" y="532"/>
                      <a:pt x="4911" y="722"/>
                      <a:pt x="4911" y="955"/>
                    </a:cubicBezTo>
                    <a:cubicBezTo>
                      <a:pt x="4911" y="1189"/>
                      <a:pt x="4721" y="1377"/>
                      <a:pt x="4488" y="1377"/>
                    </a:cubicBezTo>
                    <a:cubicBezTo>
                      <a:pt x="4255" y="1377"/>
                      <a:pt x="4065" y="1189"/>
                      <a:pt x="4065" y="955"/>
                    </a:cubicBezTo>
                    <a:cubicBezTo>
                      <a:pt x="4065" y="722"/>
                      <a:pt x="4255" y="532"/>
                      <a:pt x="4488" y="532"/>
                    </a:cubicBezTo>
                    <a:close/>
                    <a:moveTo>
                      <a:pt x="2800" y="3960"/>
                    </a:moveTo>
                    <a:lnTo>
                      <a:pt x="2800" y="4509"/>
                    </a:lnTo>
                    <a:lnTo>
                      <a:pt x="2249" y="4509"/>
                    </a:lnTo>
                    <a:lnTo>
                      <a:pt x="2249" y="3960"/>
                    </a:lnTo>
                    <a:close/>
                    <a:moveTo>
                      <a:pt x="2260" y="7641"/>
                    </a:moveTo>
                    <a:lnTo>
                      <a:pt x="2260" y="8190"/>
                    </a:lnTo>
                    <a:lnTo>
                      <a:pt x="1710" y="8190"/>
                    </a:lnTo>
                    <a:lnTo>
                      <a:pt x="1710" y="7641"/>
                    </a:lnTo>
                    <a:close/>
                    <a:moveTo>
                      <a:pt x="956" y="9840"/>
                    </a:moveTo>
                    <a:cubicBezTo>
                      <a:pt x="1189" y="9840"/>
                      <a:pt x="1379" y="10030"/>
                      <a:pt x="1379" y="10263"/>
                    </a:cubicBezTo>
                    <a:cubicBezTo>
                      <a:pt x="1379" y="10496"/>
                      <a:pt x="1189" y="10686"/>
                      <a:pt x="956" y="10686"/>
                    </a:cubicBezTo>
                    <a:cubicBezTo>
                      <a:pt x="723" y="10686"/>
                      <a:pt x="533" y="10496"/>
                      <a:pt x="533" y="10263"/>
                    </a:cubicBezTo>
                    <a:cubicBezTo>
                      <a:pt x="533" y="10030"/>
                      <a:pt x="723" y="9840"/>
                      <a:pt x="956" y="9840"/>
                    </a:cubicBezTo>
                    <a:close/>
                    <a:moveTo>
                      <a:pt x="10194" y="12157"/>
                    </a:moveTo>
                    <a:cubicBezTo>
                      <a:pt x="10497" y="12157"/>
                      <a:pt x="10744" y="12404"/>
                      <a:pt x="10744" y="12707"/>
                    </a:cubicBezTo>
                    <a:cubicBezTo>
                      <a:pt x="10744" y="13009"/>
                      <a:pt x="10497" y="13256"/>
                      <a:pt x="10194" y="13256"/>
                    </a:cubicBezTo>
                    <a:cubicBezTo>
                      <a:pt x="9891" y="13256"/>
                      <a:pt x="9645" y="13009"/>
                      <a:pt x="9645" y="12707"/>
                    </a:cubicBezTo>
                    <a:cubicBezTo>
                      <a:pt x="9645" y="12404"/>
                      <a:pt x="9891" y="12157"/>
                      <a:pt x="10194" y="12157"/>
                    </a:cubicBezTo>
                    <a:close/>
                    <a:moveTo>
                      <a:pt x="5975" y="10529"/>
                    </a:moveTo>
                    <a:cubicBezTo>
                      <a:pt x="6735" y="10529"/>
                      <a:pt x="7353" y="11147"/>
                      <a:pt x="7353" y="11907"/>
                    </a:cubicBezTo>
                    <a:cubicBezTo>
                      <a:pt x="7353" y="12666"/>
                      <a:pt x="6735" y="13285"/>
                      <a:pt x="5975" y="13285"/>
                    </a:cubicBezTo>
                    <a:cubicBezTo>
                      <a:pt x="5216" y="13285"/>
                      <a:pt x="4598" y="12666"/>
                      <a:pt x="4598" y="11907"/>
                    </a:cubicBezTo>
                    <a:cubicBezTo>
                      <a:pt x="4598" y="11147"/>
                      <a:pt x="5216" y="10529"/>
                      <a:pt x="5975" y="10529"/>
                    </a:cubicBezTo>
                    <a:close/>
                    <a:moveTo>
                      <a:pt x="7876" y="11723"/>
                    </a:moveTo>
                    <a:lnTo>
                      <a:pt x="7876" y="11723"/>
                    </a:lnTo>
                    <a:cubicBezTo>
                      <a:pt x="8372" y="11782"/>
                      <a:pt x="8836" y="11944"/>
                      <a:pt x="9248" y="12185"/>
                    </a:cubicBezTo>
                    <a:cubicBezTo>
                      <a:pt x="9161" y="12340"/>
                      <a:pt x="9113" y="12518"/>
                      <a:pt x="9113" y="12707"/>
                    </a:cubicBezTo>
                    <a:cubicBezTo>
                      <a:pt x="9113" y="13303"/>
                      <a:pt x="9598" y="13788"/>
                      <a:pt x="10194" y="13788"/>
                    </a:cubicBezTo>
                    <a:cubicBezTo>
                      <a:pt x="10358" y="13788"/>
                      <a:pt x="10513" y="13751"/>
                      <a:pt x="10652" y="13686"/>
                    </a:cubicBezTo>
                    <a:cubicBezTo>
                      <a:pt x="10891" y="14167"/>
                      <a:pt x="11027" y="14708"/>
                      <a:pt x="11027" y="15280"/>
                    </a:cubicBezTo>
                    <a:cubicBezTo>
                      <a:pt x="11027" y="15614"/>
                      <a:pt x="10981" y="15943"/>
                      <a:pt x="10890" y="16261"/>
                    </a:cubicBezTo>
                    <a:lnTo>
                      <a:pt x="10152" y="16261"/>
                    </a:lnTo>
                    <a:cubicBezTo>
                      <a:pt x="9711" y="16261"/>
                      <a:pt x="9351" y="15902"/>
                      <a:pt x="9351" y="15460"/>
                    </a:cubicBezTo>
                    <a:lnTo>
                      <a:pt x="9351" y="14651"/>
                    </a:lnTo>
                    <a:cubicBezTo>
                      <a:pt x="9351" y="14511"/>
                      <a:pt x="9241" y="14393"/>
                      <a:pt x="9101" y="14385"/>
                    </a:cubicBezTo>
                    <a:cubicBezTo>
                      <a:pt x="8260" y="14337"/>
                      <a:pt x="7440" y="14090"/>
                      <a:pt x="6714" y="13668"/>
                    </a:cubicBezTo>
                    <a:cubicBezTo>
                      <a:pt x="7402" y="13379"/>
                      <a:pt x="7885" y="12698"/>
                      <a:pt x="7885" y="11907"/>
                    </a:cubicBezTo>
                    <a:cubicBezTo>
                      <a:pt x="7885" y="11844"/>
                      <a:pt x="7882" y="11783"/>
                      <a:pt x="7876" y="11723"/>
                    </a:cubicBezTo>
                    <a:close/>
                    <a:moveTo>
                      <a:pt x="9951" y="3359"/>
                    </a:moveTo>
                    <a:cubicBezTo>
                      <a:pt x="10397" y="3454"/>
                      <a:pt x="10761" y="3779"/>
                      <a:pt x="10898" y="4230"/>
                    </a:cubicBezTo>
                    <a:cubicBezTo>
                      <a:pt x="10922" y="4312"/>
                      <a:pt x="10986" y="4378"/>
                      <a:pt x="11068" y="4404"/>
                    </a:cubicBezTo>
                    <a:cubicBezTo>
                      <a:pt x="11132" y="4426"/>
                      <a:pt x="11194" y="4448"/>
                      <a:pt x="11257" y="4472"/>
                    </a:cubicBezTo>
                    <a:lnTo>
                      <a:pt x="9508" y="6221"/>
                    </a:lnTo>
                    <a:lnTo>
                      <a:pt x="8019" y="6221"/>
                    </a:lnTo>
                    <a:cubicBezTo>
                      <a:pt x="7872" y="6221"/>
                      <a:pt x="7754" y="6340"/>
                      <a:pt x="7754" y="6487"/>
                    </a:cubicBezTo>
                    <a:cubicBezTo>
                      <a:pt x="7754" y="6633"/>
                      <a:pt x="7872" y="6752"/>
                      <a:pt x="8019" y="6752"/>
                    </a:cubicBezTo>
                    <a:lnTo>
                      <a:pt x="8977" y="6752"/>
                    </a:lnTo>
                    <a:lnTo>
                      <a:pt x="7912" y="7817"/>
                    </a:lnTo>
                    <a:cubicBezTo>
                      <a:pt x="7808" y="7921"/>
                      <a:pt x="7808" y="8089"/>
                      <a:pt x="7912" y="8193"/>
                    </a:cubicBezTo>
                    <a:cubicBezTo>
                      <a:pt x="7964" y="8245"/>
                      <a:pt x="8032" y="8271"/>
                      <a:pt x="8100" y="8271"/>
                    </a:cubicBezTo>
                    <a:cubicBezTo>
                      <a:pt x="8168" y="8271"/>
                      <a:pt x="8236" y="8245"/>
                      <a:pt x="8288" y="8193"/>
                    </a:cubicBezTo>
                    <a:lnTo>
                      <a:pt x="12144" y="4337"/>
                    </a:lnTo>
                    <a:cubicBezTo>
                      <a:pt x="12868" y="4761"/>
                      <a:pt x="13491" y="5356"/>
                      <a:pt x="13948" y="6059"/>
                    </a:cubicBezTo>
                    <a:cubicBezTo>
                      <a:pt x="14453" y="6837"/>
                      <a:pt x="14750" y="7738"/>
                      <a:pt x="14806" y="8661"/>
                    </a:cubicBezTo>
                    <a:lnTo>
                      <a:pt x="14806" y="9986"/>
                    </a:lnTo>
                    <a:cubicBezTo>
                      <a:pt x="14806" y="10032"/>
                      <a:pt x="14818" y="10076"/>
                      <a:pt x="14841" y="10116"/>
                    </a:cubicBezTo>
                    <a:lnTo>
                      <a:pt x="16080" y="12312"/>
                    </a:lnTo>
                    <a:cubicBezTo>
                      <a:pt x="16128" y="12396"/>
                      <a:pt x="16134" y="12461"/>
                      <a:pt x="16120" y="12486"/>
                    </a:cubicBezTo>
                    <a:cubicBezTo>
                      <a:pt x="16105" y="12510"/>
                      <a:pt x="16046" y="12536"/>
                      <a:pt x="15948" y="12536"/>
                    </a:cubicBezTo>
                    <a:lnTo>
                      <a:pt x="15072" y="12536"/>
                    </a:lnTo>
                    <a:cubicBezTo>
                      <a:pt x="14926" y="12536"/>
                      <a:pt x="14807" y="12655"/>
                      <a:pt x="14807" y="12802"/>
                    </a:cubicBezTo>
                    <a:lnTo>
                      <a:pt x="14807" y="13433"/>
                    </a:lnTo>
                    <a:lnTo>
                      <a:pt x="13349" y="13433"/>
                    </a:lnTo>
                    <a:cubicBezTo>
                      <a:pt x="13007" y="13433"/>
                      <a:pt x="12728" y="13712"/>
                      <a:pt x="12728" y="14054"/>
                    </a:cubicBezTo>
                    <a:lnTo>
                      <a:pt x="12728" y="16261"/>
                    </a:lnTo>
                    <a:lnTo>
                      <a:pt x="11440" y="16261"/>
                    </a:lnTo>
                    <a:cubicBezTo>
                      <a:pt x="11519" y="15941"/>
                      <a:pt x="11559" y="15612"/>
                      <a:pt x="11559" y="15280"/>
                    </a:cubicBezTo>
                    <a:cubicBezTo>
                      <a:pt x="11559" y="14577"/>
                      <a:pt x="11382" y="13917"/>
                      <a:pt x="11071" y="13338"/>
                    </a:cubicBezTo>
                    <a:cubicBezTo>
                      <a:pt x="11199" y="13160"/>
                      <a:pt x="11275" y="12942"/>
                      <a:pt x="11275" y="12707"/>
                    </a:cubicBezTo>
                    <a:cubicBezTo>
                      <a:pt x="11275" y="12110"/>
                      <a:pt x="10790" y="11625"/>
                      <a:pt x="10194" y="11625"/>
                    </a:cubicBezTo>
                    <a:cubicBezTo>
                      <a:pt x="9984" y="11625"/>
                      <a:pt x="9788" y="11686"/>
                      <a:pt x="9621" y="11790"/>
                    </a:cubicBezTo>
                    <a:cubicBezTo>
                      <a:pt x="9069" y="11444"/>
                      <a:pt x="8427" y="11225"/>
                      <a:pt x="7739" y="11176"/>
                    </a:cubicBezTo>
                    <a:cubicBezTo>
                      <a:pt x="7509" y="10620"/>
                      <a:pt x="7024" y="10197"/>
                      <a:pt x="6429" y="10051"/>
                    </a:cubicBezTo>
                    <a:lnTo>
                      <a:pt x="7083" y="9398"/>
                    </a:lnTo>
                    <a:cubicBezTo>
                      <a:pt x="7187" y="9295"/>
                      <a:pt x="7187" y="9126"/>
                      <a:pt x="7083" y="9023"/>
                    </a:cubicBezTo>
                    <a:cubicBezTo>
                      <a:pt x="7031" y="8970"/>
                      <a:pt x="6963" y="8944"/>
                      <a:pt x="6895" y="8944"/>
                    </a:cubicBezTo>
                    <a:cubicBezTo>
                      <a:pt x="6827" y="8944"/>
                      <a:pt x="6759" y="8970"/>
                      <a:pt x="6706" y="9023"/>
                    </a:cubicBezTo>
                    <a:lnTo>
                      <a:pt x="5714" y="10015"/>
                    </a:lnTo>
                    <a:cubicBezTo>
                      <a:pt x="5414" y="10057"/>
                      <a:pt x="5136" y="10167"/>
                      <a:pt x="4897" y="10332"/>
                    </a:cubicBezTo>
                    <a:cubicBezTo>
                      <a:pt x="4845" y="10149"/>
                      <a:pt x="4804" y="9964"/>
                      <a:pt x="4773" y="9775"/>
                    </a:cubicBezTo>
                    <a:lnTo>
                      <a:pt x="5265" y="9775"/>
                    </a:lnTo>
                    <a:cubicBezTo>
                      <a:pt x="5412" y="9775"/>
                      <a:pt x="5531" y="9656"/>
                      <a:pt x="5531" y="9509"/>
                    </a:cubicBezTo>
                    <a:cubicBezTo>
                      <a:pt x="5531" y="9362"/>
                      <a:pt x="5412" y="9243"/>
                      <a:pt x="5265" y="9243"/>
                    </a:cubicBezTo>
                    <a:lnTo>
                      <a:pt x="4557" y="9243"/>
                    </a:lnTo>
                    <a:cubicBezTo>
                      <a:pt x="4247" y="9004"/>
                      <a:pt x="4065" y="8634"/>
                      <a:pt x="4065" y="8241"/>
                    </a:cubicBezTo>
                    <a:cubicBezTo>
                      <a:pt x="4065" y="7782"/>
                      <a:pt x="4309" y="7366"/>
                      <a:pt x="4705" y="7141"/>
                    </a:cubicBezTo>
                    <a:lnTo>
                      <a:pt x="5354" y="7141"/>
                    </a:lnTo>
                    <a:lnTo>
                      <a:pt x="5354" y="8086"/>
                    </a:lnTo>
                    <a:cubicBezTo>
                      <a:pt x="5354" y="8232"/>
                      <a:pt x="5473" y="8351"/>
                      <a:pt x="5620" y="8351"/>
                    </a:cubicBezTo>
                    <a:cubicBezTo>
                      <a:pt x="5767" y="8351"/>
                      <a:pt x="5886" y="8232"/>
                      <a:pt x="5886" y="8086"/>
                    </a:cubicBezTo>
                    <a:lnTo>
                      <a:pt x="5886" y="7141"/>
                    </a:lnTo>
                    <a:lnTo>
                      <a:pt x="6598" y="7141"/>
                    </a:lnTo>
                    <a:cubicBezTo>
                      <a:pt x="6744" y="7141"/>
                      <a:pt x="6864" y="7021"/>
                      <a:pt x="6864" y="6875"/>
                    </a:cubicBezTo>
                    <a:cubicBezTo>
                      <a:pt x="6864" y="6728"/>
                      <a:pt x="6744" y="6610"/>
                      <a:pt x="6598" y="6610"/>
                    </a:cubicBezTo>
                    <a:lnTo>
                      <a:pt x="4787" y="6610"/>
                    </a:lnTo>
                    <a:cubicBezTo>
                      <a:pt x="4693" y="6428"/>
                      <a:pt x="4642" y="6228"/>
                      <a:pt x="4642" y="6020"/>
                    </a:cubicBezTo>
                    <a:cubicBezTo>
                      <a:pt x="4642" y="5321"/>
                      <a:pt x="5210" y="4753"/>
                      <a:pt x="5909" y="4753"/>
                    </a:cubicBezTo>
                    <a:cubicBezTo>
                      <a:pt x="5987" y="4753"/>
                      <a:pt x="6064" y="4761"/>
                      <a:pt x="6140" y="4775"/>
                    </a:cubicBezTo>
                    <a:lnTo>
                      <a:pt x="6140" y="5687"/>
                    </a:lnTo>
                    <a:cubicBezTo>
                      <a:pt x="6140" y="5834"/>
                      <a:pt x="6259" y="5953"/>
                      <a:pt x="6406" y="5953"/>
                    </a:cubicBezTo>
                    <a:cubicBezTo>
                      <a:pt x="6552" y="5953"/>
                      <a:pt x="6672" y="5834"/>
                      <a:pt x="6672" y="5687"/>
                    </a:cubicBezTo>
                    <a:lnTo>
                      <a:pt x="6672" y="5420"/>
                    </a:lnTo>
                    <a:lnTo>
                      <a:pt x="8108" y="5420"/>
                    </a:lnTo>
                    <a:cubicBezTo>
                      <a:pt x="8255" y="5420"/>
                      <a:pt x="8374" y="5301"/>
                      <a:pt x="8374" y="5154"/>
                    </a:cubicBezTo>
                    <a:cubicBezTo>
                      <a:pt x="8374" y="5007"/>
                      <a:pt x="8255" y="4888"/>
                      <a:pt x="8108" y="4888"/>
                    </a:cubicBezTo>
                    <a:lnTo>
                      <a:pt x="6672" y="4888"/>
                    </a:lnTo>
                    <a:lnTo>
                      <a:pt x="6672" y="4615"/>
                    </a:lnTo>
                    <a:cubicBezTo>
                      <a:pt x="6851" y="4112"/>
                      <a:pt x="7326" y="3776"/>
                      <a:pt x="7864" y="3776"/>
                    </a:cubicBezTo>
                    <a:cubicBezTo>
                      <a:pt x="8042" y="3776"/>
                      <a:pt x="8216" y="3813"/>
                      <a:pt x="8379" y="3886"/>
                    </a:cubicBezTo>
                    <a:cubicBezTo>
                      <a:pt x="8414" y="3901"/>
                      <a:pt x="8451" y="3909"/>
                      <a:pt x="8487" y="3909"/>
                    </a:cubicBezTo>
                    <a:cubicBezTo>
                      <a:pt x="8566" y="3909"/>
                      <a:pt x="8643" y="3873"/>
                      <a:pt x="8695" y="3809"/>
                    </a:cubicBezTo>
                    <a:cubicBezTo>
                      <a:pt x="8881" y="3577"/>
                      <a:pt x="9136" y="3421"/>
                      <a:pt x="9419" y="3360"/>
                    </a:cubicBezTo>
                    <a:lnTo>
                      <a:pt x="9419" y="4428"/>
                    </a:lnTo>
                    <a:cubicBezTo>
                      <a:pt x="9419" y="4575"/>
                      <a:pt x="9538" y="4694"/>
                      <a:pt x="9685" y="4694"/>
                    </a:cubicBezTo>
                    <a:cubicBezTo>
                      <a:pt x="9832" y="4694"/>
                      <a:pt x="9951" y="4575"/>
                      <a:pt x="9951" y="4428"/>
                    </a:cubicBezTo>
                    <a:lnTo>
                      <a:pt x="9951" y="3359"/>
                    </a:lnTo>
                    <a:close/>
                    <a:moveTo>
                      <a:pt x="14807" y="13965"/>
                    </a:moveTo>
                    <a:lnTo>
                      <a:pt x="14807" y="15460"/>
                    </a:lnTo>
                    <a:cubicBezTo>
                      <a:pt x="14807" y="15902"/>
                      <a:pt x="14452" y="16261"/>
                      <a:pt x="14017" y="16261"/>
                    </a:cubicBezTo>
                    <a:lnTo>
                      <a:pt x="13260" y="16261"/>
                    </a:lnTo>
                    <a:lnTo>
                      <a:pt x="13260" y="14054"/>
                    </a:lnTo>
                    <a:cubicBezTo>
                      <a:pt x="13260" y="14005"/>
                      <a:pt x="13301" y="13965"/>
                      <a:pt x="13349" y="13965"/>
                    </a:cubicBezTo>
                    <a:close/>
                    <a:moveTo>
                      <a:pt x="4487" y="1"/>
                    </a:moveTo>
                    <a:cubicBezTo>
                      <a:pt x="3961" y="1"/>
                      <a:pt x="3533" y="429"/>
                      <a:pt x="3533" y="955"/>
                    </a:cubicBezTo>
                    <a:cubicBezTo>
                      <a:pt x="3533" y="1397"/>
                      <a:pt x="3835" y="1770"/>
                      <a:pt x="4243" y="1877"/>
                    </a:cubicBezTo>
                    <a:lnTo>
                      <a:pt x="4243" y="2488"/>
                    </a:lnTo>
                    <a:cubicBezTo>
                      <a:pt x="4243" y="2733"/>
                      <a:pt x="4442" y="2932"/>
                      <a:pt x="4687" y="2932"/>
                    </a:cubicBezTo>
                    <a:lnTo>
                      <a:pt x="7220" y="2932"/>
                    </a:lnTo>
                    <a:lnTo>
                      <a:pt x="7220" y="3362"/>
                    </a:lnTo>
                    <a:cubicBezTo>
                      <a:pt x="6902" y="3483"/>
                      <a:pt x="6623" y="3694"/>
                      <a:pt x="6420" y="3969"/>
                    </a:cubicBezTo>
                    <a:lnTo>
                      <a:pt x="3331" y="3969"/>
                    </a:lnTo>
                    <a:lnTo>
                      <a:pt x="3331" y="3801"/>
                    </a:lnTo>
                    <a:cubicBezTo>
                      <a:pt x="3331" y="3595"/>
                      <a:pt x="3164" y="3428"/>
                      <a:pt x="2959" y="3428"/>
                    </a:cubicBezTo>
                    <a:lnTo>
                      <a:pt x="2090" y="3428"/>
                    </a:lnTo>
                    <a:cubicBezTo>
                      <a:pt x="1885" y="3428"/>
                      <a:pt x="1718" y="3595"/>
                      <a:pt x="1718" y="3801"/>
                    </a:cubicBezTo>
                    <a:lnTo>
                      <a:pt x="1718" y="4669"/>
                    </a:lnTo>
                    <a:cubicBezTo>
                      <a:pt x="1718" y="4875"/>
                      <a:pt x="1885" y="5041"/>
                      <a:pt x="2090" y="5041"/>
                    </a:cubicBezTo>
                    <a:lnTo>
                      <a:pt x="2959" y="5041"/>
                    </a:lnTo>
                    <a:cubicBezTo>
                      <a:pt x="3164" y="5041"/>
                      <a:pt x="3331" y="4875"/>
                      <a:pt x="3331" y="4669"/>
                    </a:cubicBezTo>
                    <a:lnTo>
                      <a:pt x="3331" y="4501"/>
                    </a:lnTo>
                    <a:lnTo>
                      <a:pt x="4948" y="4501"/>
                    </a:lnTo>
                    <a:cubicBezTo>
                      <a:pt x="4500" y="4785"/>
                      <a:pt x="4186" y="5262"/>
                      <a:pt x="4122" y="5813"/>
                    </a:cubicBezTo>
                    <a:lnTo>
                      <a:pt x="3066" y="5813"/>
                    </a:lnTo>
                    <a:cubicBezTo>
                      <a:pt x="2919" y="5813"/>
                      <a:pt x="2801" y="5932"/>
                      <a:pt x="2801" y="6079"/>
                    </a:cubicBezTo>
                    <a:cubicBezTo>
                      <a:pt x="2801" y="6226"/>
                      <a:pt x="2920" y="6345"/>
                      <a:pt x="3066" y="6345"/>
                    </a:cubicBezTo>
                    <a:lnTo>
                      <a:pt x="4140" y="6345"/>
                    </a:lnTo>
                    <a:cubicBezTo>
                      <a:pt x="4167" y="6496"/>
                      <a:pt x="4214" y="6643"/>
                      <a:pt x="4279" y="6782"/>
                    </a:cubicBezTo>
                    <a:cubicBezTo>
                      <a:pt x="3976" y="7000"/>
                      <a:pt x="3753" y="7303"/>
                      <a:pt x="3632" y="7650"/>
                    </a:cubicBezTo>
                    <a:lnTo>
                      <a:pt x="2790" y="7650"/>
                    </a:lnTo>
                    <a:lnTo>
                      <a:pt x="2790" y="7481"/>
                    </a:lnTo>
                    <a:cubicBezTo>
                      <a:pt x="2790" y="7276"/>
                      <a:pt x="2624" y="7109"/>
                      <a:pt x="2419" y="7109"/>
                    </a:cubicBezTo>
                    <a:lnTo>
                      <a:pt x="1550" y="7109"/>
                    </a:lnTo>
                    <a:cubicBezTo>
                      <a:pt x="1345" y="7109"/>
                      <a:pt x="1177" y="7276"/>
                      <a:pt x="1177" y="7481"/>
                    </a:cubicBezTo>
                    <a:lnTo>
                      <a:pt x="1177" y="8350"/>
                    </a:lnTo>
                    <a:cubicBezTo>
                      <a:pt x="1177" y="8555"/>
                      <a:pt x="1345" y="8723"/>
                      <a:pt x="1550" y="8723"/>
                    </a:cubicBezTo>
                    <a:lnTo>
                      <a:pt x="2419" y="8723"/>
                    </a:lnTo>
                    <a:cubicBezTo>
                      <a:pt x="2624" y="8723"/>
                      <a:pt x="2790" y="8555"/>
                      <a:pt x="2790" y="8350"/>
                    </a:cubicBezTo>
                    <a:lnTo>
                      <a:pt x="2790" y="8182"/>
                    </a:lnTo>
                    <a:lnTo>
                      <a:pt x="3534" y="8182"/>
                    </a:lnTo>
                    <a:cubicBezTo>
                      <a:pt x="3534" y="8201"/>
                      <a:pt x="3533" y="8222"/>
                      <a:pt x="3533" y="8241"/>
                    </a:cubicBezTo>
                    <a:cubicBezTo>
                      <a:pt x="3533" y="8778"/>
                      <a:pt x="3772" y="9282"/>
                      <a:pt x="4180" y="9622"/>
                    </a:cubicBezTo>
                    <a:cubicBezTo>
                      <a:pt x="4191" y="9647"/>
                      <a:pt x="4206" y="9669"/>
                      <a:pt x="4224" y="9689"/>
                    </a:cubicBezTo>
                    <a:cubicBezTo>
                      <a:pt x="4237" y="9793"/>
                      <a:pt x="4253" y="9895"/>
                      <a:pt x="4272" y="9997"/>
                    </a:cubicBezTo>
                    <a:lnTo>
                      <a:pt x="1872" y="9997"/>
                    </a:lnTo>
                    <a:cubicBezTo>
                      <a:pt x="1757" y="9600"/>
                      <a:pt x="1389" y="9309"/>
                      <a:pt x="955" y="9309"/>
                    </a:cubicBezTo>
                    <a:cubicBezTo>
                      <a:pt x="429" y="9309"/>
                      <a:pt x="1" y="9737"/>
                      <a:pt x="1" y="10263"/>
                    </a:cubicBezTo>
                    <a:cubicBezTo>
                      <a:pt x="1" y="10790"/>
                      <a:pt x="429" y="11218"/>
                      <a:pt x="955" y="11218"/>
                    </a:cubicBezTo>
                    <a:cubicBezTo>
                      <a:pt x="1389" y="11218"/>
                      <a:pt x="1757" y="10926"/>
                      <a:pt x="1872" y="10529"/>
                    </a:cubicBezTo>
                    <a:lnTo>
                      <a:pt x="4400" y="10529"/>
                    </a:lnTo>
                    <a:cubicBezTo>
                      <a:pt x="4421" y="10599"/>
                      <a:pt x="4444" y="10668"/>
                      <a:pt x="4467" y="10737"/>
                    </a:cubicBezTo>
                    <a:cubicBezTo>
                      <a:pt x="4216" y="11061"/>
                      <a:pt x="4066" y="11466"/>
                      <a:pt x="4066" y="11907"/>
                    </a:cubicBezTo>
                    <a:cubicBezTo>
                      <a:pt x="4066" y="12956"/>
                      <a:pt x="4917" y="13810"/>
                      <a:pt x="5964" y="13816"/>
                    </a:cubicBezTo>
                    <a:cubicBezTo>
                      <a:pt x="6040" y="13871"/>
                      <a:pt x="6117" y="13924"/>
                      <a:pt x="6195" y="13976"/>
                    </a:cubicBezTo>
                    <a:cubicBezTo>
                      <a:pt x="6533" y="14194"/>
                      <a:pt x="6891" y="14377"/>
                      <a:pt x="7264" y="14523"/>
                    </a:cubicBezTo>
                    <a:lnTo>
                      <a:pt x="7264" y="17708"/>
                    </a:lnTo>
                    <a:cubicBezTo>
                      <a:pt x="7264" y="17952"/>
                      <a:pt x="7463" y="18150"/>
                      <a:pt x="7708" y="18150"/>
                    </a:cubicBezTo>
                    <a:lnTo>
                      <a:pt x="9765" y="18150"/>
                    </a:lnTo>
                    <a:cubicBezTo>
                      <a:pt x="9913" y="18150"/>
                      <a:pt x="10031" y="18031"/>
                      <a:pt x="10031" y="17884"/>
                    </a:cubicBezTo>
                    <a:cubicBezTo>
                      <a:pt x="10031" y="17738"/>
                      <a:pt x="9912" y="17618"/>
                      <a:pt x="9765" y="17618"/>
                    </a:cubicBezTo>
                    <a:lnTo>
                      <a:pt x="7796" y="17618"/>
                    </a:lnTo>
                    <a:lnTo>
                      <a:pt x="7796" y="14701"/>
                    </a:lnTo>
                    <a:cubicBezTo>
                      <a:pt x="8130" y="14796"/>
                      <a:pt x="8472" y="14862"/>
                      <a:pt x="8819" y="14897"/>
                    </a:cubicBezTo>
                    <a:lnTo>
                      <a:pt x="8819" y="15461"/>
                    </a:lnTo>
                    <a:cubicBezTo>
                      <a:pt x="8819" y="16195"/>
                      <a:pt x="9417" y="16793"/>
                      <a:pt x="10151" y="16793"/>
                    </a:cubicBezTo>
                    <a:lnTo>
                      <a:pt x="12195" y="16793"/>
                    </a:lnTo>
                    <a:lnTo>
                      <a:pt x="12195" y="17618"/>
                    </a:lnTo>
                    <a:lnTo>
                      <a:pt x="11609" y="17618"/>
                    </a:lnTo>
                    <a:cubicBezTo>
                      <a:pt x="11462" y="17618"/>
                      <a:pt x="11343" y="17738"/>
                      <a:pt x="11343" y="17884"/>
                    </a:cubicBezTo>
                    <a:cubicBezTo>
                      <a:pt x="11343" y="18031"/>
                      <a:pt x="11462" y="18150"/>
                      <a:pt x="11609" y="18150"/>
                    </a:cubicBezTo>
                    <a:lnTo>
                      <a:pt x="12285" y="18150"/>
                    </a:lnTo>
                    <a:cubicBezTo>
                      <a:pt x="12529" y="18150"/>
                      <a:pt x="12727" y="17951"/>
                      <a:pt x="12727" y="17708"/>
                    </a:cubicBezTo>
                    <a:lnTo>
                      <a:pt x="12727" y="16793"/>
                    </a:lnTo>
                    <a:lnTo>
                      <a:pt x="14017" y="16793"/>
                    </a:lnTo>
                    <a:cubicBezTo>
                      <a:pt x="14745" y="16793"/>
                      <a:pt x="15338" y="16195"/>
                      <a:pt x="15338" y="15461"/>
                    </a:cubicBezTo>
                    <a:lnTo>
                      <a:pt x="15338" y="13068"/>
                    </a:lnTo>
                    <a:lnTo>
                      <a:pt x="15948" y="13068"/>
                    </a:lnTo>
                    <a:cubicBezTo>
                      <a:pt x="16232" y="13068"/>
                      <a:pt x="16462" y="12954"/>
                      <a:pt x="16579" y="12754"/>
                    </a:cubicBezTo>
                    <a:cubicBezTo>
                      <a:pt x="16696" y="12555"/>
                      <a:pt x="16682" y="12298"/>
                      <a:pt x="16543" y="12050"/>
                    </a:cubicBezTo>
                    <a:lnTo>
                      <a:pt x="15338" y="9916"/>
                    </a:lnTo>
                    <a:lnTo>
                      <a:pt x="15338" y="8661"/>
                    </a:lnTo>
                    <a:cubicBezTo>
                      <a:pt x="15338" y="8651"/>
                      <a:pt x="15338" y="8642"/>
                      <a:pt x="15337" y="8632"/>
                    </a:cubicBezTo>
                    <a:cubicBezTo>
                      <a:pt x="15276" y="7614"/>
                      <a:pt x="14950" y="6624"/>
                      <a:pt x="14395" y="5770"/>
                    </a:cubicBezTo>
                    <a:cubicBezTo>
                      <a:pt x="13886" y="4986"/>
                      <a:pt x="13190" y="4326"/>
                      <a:pt x="12382" y="3859"/>
                    </a:cubicBezTo>
                    <a:cubicBezTo>
                      <a:pt x="12308" y="3816"/>
                      <a:pt x="12223" y="3793"/>
                      <a:pt x="12138" y="3793"/>
                    </a:cubicBezTo>
                    <a:cubicBezTo>
                      <a:pt x="12008" y="3793"/>
                      <a:pt x="11885" y="3844"/>
                      <a:pt x="11793" y="3936"/>
                    </a:cubicBezTo>
                    <a:lnTo>
                      <a:pt x="11666" y="4062"/>
                    </a:lnTo>
                    <a:cubicBezTo>
                      <a:pt x="11566" y="4019"/>
                      <a:pt x="11463" y="3979"/>
                      <a:pt x="11361" y="3942"/>
                    </a:cubicBezTo>
                    <a:cubicBezTo>
                      <a:pt x="11093" y="3253"/>
                      <a:pt x="10437" y="2799"/>
                      <a:pt x="9685" y="2799"/>
                    </a:cubicBezTo>
                    <a:cubicBezTo>
                      <a:pt x="9201" y="2799"/>
                      <a:pt x="8748" y="2990"/>
                      <a:pt x="8411" y="3329"/>
                    </a:cubicBezTo>
                    <a:cubicBezTo>
                      <a:pt x="8235" y="3273"/>
                      <a:pt x="8051" y="3244"/>
                      <a:pt x="7864" y="3244"/>
                    </a:cubicBezTo>
                    <a:cubicBezTo>
                      <a:pt x="7827" y="3244"/>
                      <a:pt x="7789" y="3245"/>
                      <a:pt x="7752" y="3247"/>
                    </a:cubicBezTo>
                    <a:lnTo>
                      <a:pt x="7752" y="2843"/>
                    </a:lnTo>
                    <a:cubicBezTo>
                      <a:pt x="7752" y="2598"/>
                      <a:pt x="7554" y="2400"/>
                      <a:pt x="7309" y="2400"/>
                    </a:cubicBezTo>
                    <a:lnTo>
                      <a:pt x="4775" y="2400"/>
                    </a:lnTo>
                    <a:lnTo>
                      <a:pt x="4775" y="1865"/>
                    </a:lnTo>
                    <a:cubicBezTo>
                      <a:pt x="5161" y="1743"/>
                      <a:pt x="5441" y="1382"/>
                      <a:pt x="5441" y="955"/>
                    </a:cubicBezTo>
                    <a:cubicBezTo>
                      <a:pt x="5441" y="429"/>
                      <a:pt x="5013" y="1"/>
                      <a:pt x="44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39"/>
              <p:cNvSpPr/>
              <p:nvPr/>
            </p:nvSpPr>
            <p:spPr>
              <a:xfrm>
                <a:off x="2083584" y="3504447"/>
                <a:ext cx="70381" cy="70348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2121" extrusionOk="0">
                    <a:moveTo>
                      <a:pt x="1060" y="532"/>
                    </a:moveTo>
                    <a:cubicBezTo>
                      <a:pt x="1352" y="532"/>
                      <a:pt x="1589" y="769"/>
                      <a:pt x="1589" y="1061"/>
                    </a:cubicBezTo>
                    <a:cubicBezTo>
                      <a:pt x="1589" y="1352"/>
                      <a:pt x="1352" y="1588"/>
                      <a:pt x="1060" y="1588"/>
                    </a:cubicBezTo>
                    <a:cubicBezTo>
                      <a:pt x="770" y="1588"/>
                      <a:pt x="533" y="1352"/>
                      <a:pt x="533" y="1061"/>
                    </a:cubicBezTo>
                    <a:cubicBezTo>
                      <a:pt x="533" y="769"/>
                      <a:pt x="770" y="532"/>
                      <a:pt x="1060" y="532"/>
                    </a:cubicBezTo>
                    <a:close/>
                    <a:moveTo>
                      <a:pt x="1060" y="0"/>
                    </a:moveTo>
                    <a:cubicBezTo>
                      <a:pt x="476" y="0"/>
                      <a:pt x="1" y="475"/>
                      <a:pt x="1" y="1061"/>
                    </a:cubicBezTo>
                    <a:cubicBezTo>
                      <a:pt x="1" y="1645"/>
                      <a:pt x="476" y="2120"/>
                      <a:pt x="1060" y="2120"/>
                    </a:cubicBezTo>
                    <a:cubicBezTo>
                      <a:pt x="1646" y="2120"/>
                      <a:pt x="2121" y="1645"/>
                      <a:pt x="2121" y="1061"/>
                    </a:cubicBezTo>
                    <a:cubicBezTo>
                      <a:pt x="2121" y="475"/>
                      <a:pt x="1646" y="0"/>
                      <a:pt x="10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39"/>
              <p:cNvSpPr/>
              <p:nvPr/>
            </p:nvSpPr>
            <p:spPr>
              <a:xfrm>
                <a:off x="1888890" y="3314662"/>
                <a:ext cx="83449" cy="63350"/>
              </a:xfrm>
              <a:custGeom>
                <a:avLst/>
                <a:gdLst/>
                <a:ahLst/>
                <a:cxnLst/>
                <a:rect l="l" t="t" r="r" b="b"/>
                <a:pathLst>
                  <a:path w="2516" h="1910" extrusionOk="0">
                    <a:moveTo>
                      <a:pt x="955" y="532"/>
                    </a:moveTo>
                    <a:cubicBezTo>
                      <a:pt x="1189" y="532"/>
                      <a:pt x="1378" y="722"/>
                      <a:pt x="1378" y="955"/>
                    </a:cubicBezTo>
                    <a:cubicBezTo>
                      <a:pt x="1378" y="1188"/>
                      <a:pt x="1189" y="1378"/>
                      <a:pt x="955" y="1378"/>
                    </a:cubicBezTo>
                    <a:cubicBezTo>
                      <a:pt x="722" y="1378"/>
                      <a:pt x="533" y="1188"/>
                      <a:pt x="533" y="955"/>
                    </a:cubicBezTo>
                    <a:cubicBezTo>
                      <a:pt x="533" y="722"/>
                      <a:pt x="722" y="532"/>
                      <a:pt x="955" y="532"/>
                    </a:cubicBezTo>
                    <a:close/>
                    <a:moveTo>
                      <a:pt x="955" y="0"/>
                    </a:moveTo>
                    <a:cubicBezTo>
                      <a:pt x="429" y="0"/>
                      <a:pt x="1" y="428"/>
                      <a:pt x="1" y="955"/>
                    </a:cubicBezTo>
                    <a:cubicBezTo>
                      <a:pt x="1" y="1482"/>
                      <a:pt x="429" y="1910"/>
                      <a:pt x="955" y="1910"/>
                    </a:cubicBezTo>
                    <a:cubicBezTo>
                      <a:pt x="1389" y="1910"/>
                      <a:pt x="1757" y="1618"/>
                      <a:pt x="1872" y="1221"/>
                    </a:cubicBezTo>
                    <a:lnTo>
                      <a:pt x="2249" y="1221"/>
                    </a:lnTo>
                    <a:cubicBezTo>
                      <a:pt x="2395" y="1221"/>
                      <a:pt x="2514" y="1102"/>
                      <a:pt x="2514" y="955"/>
                    </a:cubicBezTo>
                    <a:cubicBezTo>
                      <a:pt x="2515" y="808"/>
                      <a:pt x="2396" y="689"/>
                      <a:pt x="2249" y="689"/>
                    </a:cubicBezTo>
                    <a:lnTo>
                      <a:pt x="1872" y="689"/>
                    </a:lnTo>
                    <a:cubicBezTo>
                      <a:pt x="1757" y="292"/>
                      <a:pt x="1389" y="0"/>
                      <a:pt x="9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39"/>
              <p:cNvSpPr/>
              <p:nvPr/>
            </p:nvSpPr>
            <p:spPr>
              <a:xfrm>
                <a:off x="2293368" y="3432705"/>
                <a:ext cx="100896" cy="53035"/>
              </a:xfrm>
              <a:custGeom>
                <a:avLst/>
                <a:gdLst/>
                <a:ahLst/>
                <a:cxnLst/>
                <a:rect l="l" t="t" r="r" b="b"/>
                <a:pathLst>
                  <a:path w="3042" h="1599" extrusionOk="0">
                    <a:moveTo>
                      <a:pt x="2511" y="532"/>
                    </a:moveTo>
                    <a:lnTo>
                      <a:pt x="2511" y="1067"/>
                    </a:lnTo>
                    <a:lnTo>
                      <a:pt x="531" y="1067"/>
                    </a:lnTo>
                    <a:lnTo>
                      <a:pt x="531" y="532"/>
                    </a:lnTo>
                    <a:close/>
                    <a:moveTo>
                      <a:pt x="443" y="1"/>
                    </a:moveTo>
                    <a:cubicBezTo>
                      <a:pt x="199" y="1"/>
                      <a:pt x="1" y="199"/>
                      <a:pt x="1" y="443"/>
                    </a:cubicBezTo>
                    <a:lnTo>
                      <a:pt x="1" y="1155"/>
                    </a:lnTo>
                    <a:cubicBezTo>
                      <a:pt x="1" y="1399"/>
                      <a:pt x="199" y="1598"/>
                      <a:pt x="443" y="1598"/>
                    </a:cubicBezTo>
                    <a:lnTo>
                      <a:pt x="2599" y="1598"/>
                    </a:lnTo>
                    <a:cubicBezTo>
                      <a:pt x="2844" y="1598"/>
                      <a:pt x="3042" y="1399"/>
                      <a:pt x="3042" y="1155"/>
                    </a:cubicBezTo>
                    <a:lnTo>
                      <a:pt x="3042" y="443"/>
                    </a:lnTo>
                    <a:cubicBezTo>
                      <a:pt x="3042" y="199"/>
                      <a:pt x="2844" y="1"/>
                      <a:pt x="25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2" name="Google Shape;1372;p39"/>
          <p:cNvGrpSpPr/>
          <p:nvPr/>
        </p:nvGrpSpPr>
        <p:grpSpPr>
          <a:xfrm>
            <a:off x="8312616" y="2553768"/>
            <a:ext cx="76825" cy="76800"/>
            <a:chOff x="3104875" y="1099400"/>
            <a:chExt cx="76825" cy="76800"/>
          </a:xfrm>
        </p:grpSpPr>
        <p:sp>
          <p:nvSpPr>
            <p:cNvPr id="1373" name="Google Shape;1373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75" name="Google Shape;1375;p39"/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376" name="Google Shape;1376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" name="Google Shape;1378;p39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379" name="Google Shape;1379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81" name="Google Shape;1381;p39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" name="Google Shape;1986;p57">
            <a:extLst>
              <a:ext uri="{FF2B5EF4-FFF2-40B4-BE49-F238E27FC236}">
                <a16:creationId xmlns:a16="http://schemas.microsoft.com/office/drawing/2014/main" id="{024FA8B1-F542-5F85-06A4-D3F877FC9EB9}"/>
              </a:ext>
            </a:extLst>
          </p:cNvPr>
          <p:cNvGrpSpPr/>
          <p:nvPr/>
        </p:nvGrpSpPr>
        <p:grpSpPr>
          <a:xfrm>
            <a:off x="1386125" y="726562"/>
            <a:ext cx="76825" cy="76800"/>
            <a:chOff x="3104875" y="1099400"/>
            <a:chExt cx="76825" cy="76800"/>
          </a:xfrm>
        </p:grpSpPr>
        <p:sp>
          <p:nvSpPr>
            <p:cNvPr id="23" name="Google Shape;1987;p57">
              <a:extLst>
                <a:ext uri="{FF2B5EF4-FFF2-40B4-BE49-F238E27FC236}">
                  <a16:creationId xmlns:a16="http://schemas.microsoft.com/office/drawing/2014/main" id="{F32F2977-F552-A46F-0BAB-393782A9BCE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988;p57">
              <a:extLst>
                <a:ext uri="{FF2B5EF4-FFF2-40B4-BE49-F238E27FC236}">
                  <a16:creationId xmlns:a16="http://schemas.microsoft.com/office/drawing/2014/main" id="{E4DC610C-8E3D-DF4E-2150-52094161BE4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Группа 42">
            <a:extLst>
              <a:ext uri="{FF2B5EF4-FFF2-40B4-BE49-F238E27FC236}">
                <a16:creationId xmlns:a16="http://schemas.microsoft.com/office/drawing/2014/main" id="{33A56988-25D6-2E0B-21C9-8978DE668D01}"/>
              </a:ext>
            </a:extLst>
          </p:cNvPr>
          <p:cNvGrpSpPr/>
          <p:nvPr/>
        </p:nvGrpSpPr>
        <p:grpSpPr>
          <a:xfrm>
            <a:off x="6500001" y="1372165"/>
            <a:ext cx="828600" cy="956100"/>
            <a:chOff x="6519153" y="1439665"/>
            <a:chExt cx="828600" cy="956100"/>
          </a:xfrm>
        </p:grpSpPr>
        <p:sp>
          <p:nvSpPr>
            <p:cNvPr id="1326" name="Google Shape;1326;p39"/>
            <p:cNvSpPr/>
            <p:nvPr/>
          </p:nvSpPr>
          <p:spPr>
            <a:xfrm rot="5400000">
              <a:off x="6455403" y="1503415"/>
              <a:ext cx="956100" cy="8286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733C9B">
                <a:alpha val="330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" name="Google Shape;2347;p64">
              <a:extLst>
                <a:ext uri="{FF2B5EF4-FFF2-40B4-BE49-F238E27FC236}">
                  <a16:creationId xmlns:a16="http://schemas.microsoft.com/office/drawing/2014/main" id="{72225F0B-19A1-D61D-2585-391D0B62CC05}"/>
                </a:ext>
              </a:extLst>
            </p:cNvPr>
            <p:cNvGrpSpPr/>
            <p:nvPr/>
          </p:nvGrpSpPr>
          <p:grpSpPr>
            <a:xfrm>
              <a:off x="6645964" y="1659409"/>
              <a:ext cx="536674" cy="515917"/>
              <a:chOff x="2597216" y="1443219"/>
              <a:chExt cx="601990" cy="578707"/>
            </a:xfrm>
          </p:grpSpPr>
          <p:sp>
            <p:nvSpPr>
              <p:cNvPr id="26" name="Google Shape;2348;p64">
                <a:extLst>
                  <a:ext uri="{FF2B5EF4-FFF2-40B4-BE49-F238E27FC236}">
                    <a16:creationId xmlns:a16="http://schemas.microsoft.com/office/drawing/2014/main" id="{D55051D9-EAA0-98EB-8289-E60EBCF38786}"/>
                  </a:ext>
                </a:extLst>
              </p:cNvPr>
              <p:cNvSpPr/>
              <p:nvPr/>
            </p:nvSpPr>
            <p:spPr>
              <a:xfrm>
                <a:off x="2867896" y="1901295"/>
                <a:ext cx="49851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1503" h="532" extrusionOk="0">
                    <a:moveTo>
                      <a:pt x="267" y="0"/>
                    </a:moveTo>
                    <a:cubicBezTo>
                      <a:pt x="120" y="0"/>
                      <a:pt x="1" y="119"/>
                      <a:pt x="1" y="266"/>
                    </a:cubicBezTo>
                    <a:cubicBezTo>
                      <a:pt x="1" y="413"/>
                      <a:pt x="120" y="532"/>
                      <a:pt x="267" y="532"/>
                    </a:cubicBezTo>
                    <a:lnTo>
                      <a:pt x="1237" y="532"/>
                    </a:lnTo>
                    <a:cubicBezTo>
                      <a:pt x="1384" y="532"/>
                      <a:pt x="1503" y="413"/>
                      <a:pt x="1503" y="266"/>
                    </a:cubicBezTo>
                    <a:cubicBezTo>
                      <a:pt x="1503" y="119"/>
                      <a:pt x="1384" y="0"/>
                      <a:pt x="12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349;p64">
                <a:extLst>
                  <a:ext uri="{FF2B5EF4-FFF2-40B4-BE49-F238E27FC236}">
                    <a16:creationId xmlns:a16="http://schemas.microsoft.com/office/drawing/2014/main" id="{01C5E881-BF32-7D56-B707-A6B1F4F5008E}"/>
                  </a:ext>
                </a:extLst>
              </p:cNvPr>
              <p:cNvSpPr/>
              <p:nvPr/>
            </p:nvSpPr>
            <p:spPr>
              <a:xfrm>
                <a:off x="2881328" y="1687431"/>
                <a:ext cx="100398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3027" h="531" extrusionOk="0">
                    <a:moveTo>
                      <a:pt x="266" y="0"/>
                    </a:moveTo>
                    <a:cubicBezTo>
                      <a:pt x="119" y="0"/>
                      <a:pt x="0" y="119"/>
                      <a:pt x="0" y="266"/>
                    </a:cubicBezTo>
                    <a:cubicBezTo>
                      <a:pt x="0" y="413"/>
                      <a:pt x="119" y="531"/>
                      <a:pt x="266" y="531"/>
                    </a:cubicBezTo>
                    <a:lnTo>
                      <a:pt x="2760" y="531"/>
                    </a:lnTo>
                    <a:cubicBezTo>
                      <a:pt x="2907" y="531"/>
                      <a:pt x="3026" y="413"/>
                      <a:pt x="3026" y="266"/>
                    </a:cubicBezTo>
                    <a:cubicBezTo>
                      <a:pt x="3026" y="119"/>
                      <a:pt x="2907" y="0"/>
                      <a:pt x="2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350;p64">
                <a:extLst>
                  <a:ext uri="{FF2B5EF4-FFF2-40B4-BE49-F238E27FC236}">
                    <a16:creationId xmlns:a16="http://schemas.microsoft.com/office/drawing/2014/main" id="{AEE5FF3C-2E4A-6049-E5C4-6679A074F0F2}"/>
                  </a:ext>
                </a:extLst>
              </p:cNvPr>
              <p:cNvSpPr/>
              <p:nvPr/>
            </p:nvSpPr>
            <p:spPr>
              <a:xfrm>
                <a:off x="2991710" y="1687431"/>
                <a:ext cx="84080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531" extrusionOk="0">
                    <a:moveTo>
                      <a:pt x="267" y="0"/>
                    </a:moveTo>
                    <a:cubicBezTo>
                      <a:pt x="120" y="0"/>
                      <a:pt x="1" y="119"/>
                      <a:pt x="1" y="266"/>
                    </a:cubicBezTo>
                    <a:cubicBezTo>
                      <a:pt x="1" y="413"/>
                      <a:pt x="120" y="531"/>
                      <a:pt x="267" y="531"/>
                    </a:cubicBezTo>
                    <a:lnTo>
                      <a:pt x="2269" y="531"/>
                    </a:lnTo>
                    <a:cubicBezTo>
                      <a:pt x="2416" y="531"/>
                      <a:pt x="2535" y="413"/>
                      <a:pt x="2535" y="266"/>
                    </a:cubicBezTo>
                    <a:cubicBezTo>
                      <a:pt x="2535" y="119"/>
                      <a:pt x="2416" y="0"/>
                      <a:pt x="2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351;p64">
                <a:extLst>
                  <a:ext uri="{FF2B5EF4-FFF2-40B4-BE49-F238E27FC236}">
                    <a16:creationId xmlns:a16="http://schemas.microsoft.com/office/drawing/2014/main" id="{DA1A859D-EA48-16F7-26FC-ACBF63673D6A}"/>
                  </a:ext>
                </a:extLst>
              </p:cNvPr>
              <p:cNvSpPr/>
              <p:nvPr/>
            </p:nvSpPr>
            <p:spPr>
              <a:xfrm>
                <a:off x="2881328" y="1723617"/>
                <a:ext cx="192637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5808" h="533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3"/>
                      <a:pt x="119" y="532"/>
                      <a:pt x="266" y="532"/>
                    </a:cubicBezTo>
                    <a:lnTo>
                      <a:pt x="5542" y="532"/>
                    </a:lnTo>
                    <a:cubicBezTo>
                      <a:pt x="5688" y="532"/>
                      <a:pt x="5807" y="413"/>
                      <a:pt x="5807" y="267"/>
                    </a:cubicBezTo>
                    <a:cubicBezTo>
                      <a:pt x="5807" y="120"/>
                      <a:pt x="5688" y="1"/>
                      <a:pt x="55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352;p64">
                <a:extLst>
                  <a:ext uri="{FF2B5EF4-FFF2-40B4-BE49-F238E27FC236}">
                    <a16:creationId xmlns:a16="http://schemas.microsoft.com/office/drawing/2014/main" id="{58D03197-ECB8-B9B6-6A35-29D5121E17A8}"/>
                  </a:ext>
                </a:extLst>
              </p:cNvPr>
              <p:cNvSpPr/>
              <p:nvPr/>
            </p:nvSpPr>
            <p:spPr>
              <a:xfrm>
                <a:off x="2881328" y="1759836"/>
                <a:ext cx="68624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532" extrusionOk="0">
                    <a:moveTo>
                      <a:pt x="266" y="0"/>
                    </a:moveTo>
                    <a:cubicBezTo>
                      <a:pt x="119" y="0"/>
                      <a:pt x="0" y="119"/>
                      <a:pt x="0" y="266"/>
                    </a:cubicBezTo>
                    <a:cubicBezTo>
                      <a:pt x="0" y="414"/>
                      <a:pt x="119" y="532"/>
                      <a:pt x="266" y="532"/>
                    </a:cubicBezTo>
                    <a:lnTo>
                      <a:pt x="1802" y="532"/>
                    </a:lnTo>
                    <a:cubicBezTo>
                      <a:pt x="1949" y="532"/>
                      <a:pt x="2068" y="414"/>
                      <a:pt x="2068" y="266"/>
                    </a:cubicBezTo>
                    <a:cubicBezTo>
                      <a:pt x="2068" y="119"/>
                      <a:pt x="1949" y="0"/>
                      <a:pt x="18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353;p64">
                <a:extLst>
                  <a:ext uri="{FF2B5EF4-FFF2-40B4-BE49-F238E27FC236}">
                    <a16:creationId xmlns:a16="http://schemas.microsoft.com/office/drawing/2014/main" id="{FF68D756-1A58-CB82-DA6D-E72889EC976B}"/>
                  </a:ext>
                </a:extLst>
              </p:cNvPr>
              <p:cNvSpPr/>
              <p:nvPr/>
            </p:nvSpPr>
            <p:spPr>
              <a:xfrm>
                <a:off x="2959106" y="1759836"/>
                <a:ext cx="68624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532" extrusionOk="0">
                    <a:moveTo>
                      <a:pt x="266" y="0"/>
                    </a:moveTo>
                    <a:cubicBezTo>
                      <a:pt x="119" y="0"/>
                      <a:pt x="0" y="119"/>
                      <a:pt x="0" y="266"/>
                    </a:cubicBezTo>
                    <a:cubicBezTo>
                      <a:pt x="0" y="414"/>
                      <a:pt x="119" y="532"/>
                      <a:pt x="266" y="532"/>
                    </a:cubicBezTo>
                    <a:lnTo>
                      <a:pt x="1802" y="532"/>
                    </a:lnTo>
                    <a:cubicBezTo>
                      <a:pt x="1949" y="532"/>
                      <a:pt x="2068" y="414"/>
                      <a:pt x="2068" y="266"/>
                    </a:cubicBezTo>
                    <a:cubicBezTo>
                      <a:pt x="2068" y="119"/>
                      <a:pt x="1949" y="0"/>
                      <a:pt x="18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354;p64">
                <a:extLst>
                  <a:ext uri="{FF2B5EF4-FFF2-40B4-BE49-F238E27FC236}">
                    <a16:creationId xmlns:a16="http://schemas.microsoft.com/office/drawing/2014/main" id="{C5690CAB-5CCF-F688-EA1B-9009672F70E0}"/>
                  </a:ext>
                </a:extLst>
              </p:cNvPr>
              <p:cNvSpPr/>
              <p:nvPr/>
            </p:nvSpPr>
            <p:spPr>
              <a:xfrm>
                <a:off x="3037779" y="1759836"/>
                <a:ext cx="36186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532" extrusionOk="0">
                    <a:moveTo>
                      <a:pt x="266" y="0"/>
                    </a:moveTo>
                    <a:cubicBezTo>
                      <a:pt x="119" y="0"/>
                      <a:pt x="0" y="119"/>
                      <a:pt x="0" y="266"/>
                    </a:cubicBezTo>
                    <a:cubicBezTo>
                      <a:pt x="0" y="414"/>
                      <a:pt x="119" y="532"/>
                      <a:pt x="266" y="532"/>
                    </a:cubicBezTo>
                    <a:lnTo>
                      <a:pt x="825" y="532"/>
                    </a:lnTo>
                    <a:cubicBezTo>
                      <a:pt x="971" y="532"/>
                      <a:pt x="1090" y="414"/>
                      <a:pt x="1090" y="266"/>
                    </a:cubicBezTo>
                    <a:cubicBezTo>
                      <a:pt x="1090" y="119"/>
                      <a:pt x="971" y="0"/>
                      <a:pt x="8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355;p64">
                <a:extLst>
                  <a:ext uri="{FF2B5EF4-FFF2-40B4-BE49-F238E27FC236}">
                    <a16:creationId xmlns:a16="http://schemas.microsoft.com/office/drawing/2014/main" id="{88F62663-AF7A-24E9-5F61-41E51D120C99}"/>
                  </a:ext>
                </a:extLst>
              </p:cNvPr>
              <p:cNvSpPr/>
              <p:nvPr/>
            </p:nvSpPr>
            <p:spPr>
              <a:xfrm>
                <a:off x="2881328" y="1796055"/>
                <a:ext cx="192637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5808" h="533" extrusionOk="0">
                    <a:moveTo>
                      <a:pt x="266" y="0"/>
                    </a:moveTo>
                    <a:cubicBezTo>
                      <a:pt x="119" y="0"/>
                      <a:pt x="0" y="120"/>
                      <a:pt x="0" y="266"/>
                    </a:cubicBezTo>
                    <a:cubicBezTo>
                      <a:pt x="0" y="413"/>
                      <a:pt x="119" y="532"/>
                      <a:pt x="266" y="532"/>
                    </a:cubicBezTo>
                    <a:lnTo>
                      <a:pt x="5542" y="532"/>
                    </a:lnTo>
                    <a:cubicBezTo>
                      <a:pt x="5688" y="532"/>
                      <a:pt x="5807" y="413"/>
                      <a:pt x="5807" y="266"/>
                    </a:cubicBezTo>
                    <a:cubicBezTo>
                      <a:pt x="5807" y="120"/>
                      <a:pt x="5688" y="0"/>
                      <a:pt x="55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356;p64">
                <a:extLst>
                  <a:ext uri="{FF2B5EF4-FFF2-40B4-BE49-F238E27FC236}">
                    <a16:creationId xmlns:a16="http://schemas.microsoft.com/office/drawing/2014/main" id="{55345E90-57BA-7AAB-0669-D7B028DE0FE4}"/>
                  </a:ext>
                </a:extLst>
              </p:cNvPr>
              <p:cNvSpPr/>
              <p:nvPr/>
            </p:nvSpPr>
            <p:spPr>
              <a:xfrm>
                <a:off x="2881328" y="1831445"/>
                <a:ext cx="192637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5808" h="532" extrusionOk="0">
                    <a:moveTo>
                      <a:pt x="266" y="0"/>
                    </a:moveTo>
                    <a:cubicBezTo>
                      <a:pt x="119" y="0"/>
                      <a:pt x="0" y="118"/>
                      <a:pt x="0" y="266"/>
                    </a:cubicBezTo>
                    <a:cubicBezTo>
                      <a:pt x="0" y="413"/>
                      <a:pt x="119" y="531"/>
                      <a:pt x="266" y="531"/>
                    </a:cubicBezTo>
                    <a:lnTo>
                      <a:pt x="5542" y="531"/>
                    </a:lnTo>
                    <a:cubicBezTo>
                      <a:pt x="5688" y="531"/>
                      <a:pt x="5807" y="412"/>
                      <a:pt x="5807" y="266"/>
                    </a:cubicBezTo>
                    <a:cubicBezTo>
                      <a:pt x="5807" y="118"/>
                      <a:pt x="5688" y="0"/>
                      <a:pt x="55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357;p64">
                <a:extLst>
                  <a:ext uri="{FF2B5EF4-FFF2-40B4-BE49-F238E27FC236}">
                    <a16:creationId xmlns:a16="http://schemas.microsoft.com/office/drawing/2014/main" id="{565D78DE-00B4-E2DC-9D4F-B582732D9141}"/>
                  </a:ext>
                </a:extLst>
              </p:cNvPr>
              <p:cNvSpPr/>
              <p:nvPr/>
            </p:nvSpPr>
            <p:spPr>
              <a:xfrm>
                <a:off x="2701594" y="1714032"/>
                <a:ext cx="135688" cy="138905"/>
              </a:xfrm>
              <a:custGeom>
                <a:avLst/>
                <a:gdLst/>
                <a:ahLst/>
                <a:cxnLst/>
                <a:rect l="l" t="t" r="r" b="b"/>
                <a:pathLst>
                  <a:path w="4091" h="4188" extrusionOk="0">
                    <a:moveTo>
                      <a:pt x="3559" y="532"/>
                    </a:moveTo>
                    <a:lnTo>
                      <a:pt x="3559" y="3656"/>
                    </a:lnTo>
                    <a:lnTo>
                      <a:pt x="532" y="3656"/>
                    </a:lnTo>
                    <a:lnTo>
                      <a:pt x="532" y="532"/>
                    </a:lnTo>
                    <a:close/>
                    <a:moveTo>
                      <a:pt x="443" y="0"/>
                    </a:moveTo>
                    <a:cubicBezTo>
                      <a:pt x="198" y="0"/>
                      <a:pt x="0" y="199"/>
                      <a:pt x="0" y="443"/>
                    </a:cubicBezTo>
                    <a:lnTo>
                      <a:pt x="0" y="3745"/>
                    </a:lnTo>
                    <a:cubicBezTo>
                      <a:pt x="0" y="3989"/>
                      <a:pt x="198" y="4187"/>
                      <a:pt x="443" y="4187"/>
                    </a:cubicBezTo>
                    <a:lnTo>
                      <a:pt x="3647" y="4187"/>
                    </a:lnTo>
                    <a:cubicBezTo>
                      <a:pt x="3891" y="4187"/>
                      <a:pt x="4091" y="3989"/>
                      <a:pt x="4091" y="3745"/>
                    </a:cubicBezTo>
                    <a:lnTo>
                      <a:pt x="4091" y="443"/>
                    </a:lnTo>
                    <a:cubicBezTo>
                      <a:pt x="4091" y="199"/>
                      <a:pt x="3891" y="0"/>
                      <a:pt x="36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358;p64">
                <a:extLst>
                  <a:ext uri="{FF2B5EF4-FFF2-40B4-BE49-F238E27FC236}">
                    <a16:creationId xmlns:a16="http://schemas.microsoft.com/office/drawing/2014/main" id="{04499264-4C96-C826-E943-E22C7C290287}"/>
                  </a:ext>
                </a:extLst>
              </p:cNvPr>
              <p:cNvSpPr/>
              <p:nvPr/>
            </p:nvSpPr>
            <p:spPr>
              <a:xfrm>
                <a:off x="2597216" y="1443219"/>
                <a:ext cx="601990" cy="578707"/>
              </a:xfrm>
              <a:custGeom>
                <a:avLst/>
                <a:gdLst/>
                <a:ahLst/>
                <a:cxnLst/>
                <a:rect l="l" t="t" r="r" b="b"/>
                <a:pathLst>
                  <a:path w="18150" h="17448" extrusionOk="0">
                    <a:moveTo>
                      <a:pt x="17479" y="532"/>
                    </a:moveTo>
                    <a:cubicBezTo>
                      <a:pt x="17489" y="532"/>
                      <a:pt x="17498" y="532"/>
                      <a:pt x="17506" y="534"/>
                    </a:cubicBezTo>
                    <a:cubicBezTo>
                      <a:pt x="17569" y="548"/>
                      <a:pt x="17618" y="605"/>
                      <a:pt x="17618" y="672"/>
                    </a:cubicBezTo>
                    <a:lnTo>
                      <a:pt x="17618" y="1381"/>
                    </a:lnTo>
                    <a:lnTo>
                      <a:pt x="9975" y="1381"/>
                    </a:lnTo>
                    <a:lnTo>
                      <a:pt x="9975" y="672"/>
                    </a:lnTo>
                    <a:cubicBezTo>
                      <a:pt x="9975" y="605"/>
                      <a:pt x="10024" y="548"/>
                      <a:pt x="10086" y="534"/>
                    </a:cubicBezTo>
                    <a:cubicBezTo>
                      <a:pt x="10095" y="532"/>
                      <a:pt x="10104" y="532"/>
                      <a:pt x="10114" y="532"/>
                    </a:cubicBezTo>
                    <a:close/>
                    <a:moveTo>
                      <a:pt x="4269" y="2608"/>
                    </a:moveTo>
                    <a:cubicBezTo>
                      <a:pt x="4281" y="2608"/>
                      <a:pt x="4290" y="2610"/>
                      <a:pt x="4293" y="2611"/>
                    </a:cubicBezTo>
                    <a:lnTo>
                      <a:pt x="5559" y="3346"/>
                    </a:lnTo>
                    <a:lnTo>
                      <a:pt x="4269" y="4093"/>
                    </a:lnTo>
                    <a:lnTo>
                      <a:pt x="2981" y="3346"/>
                    </a:lnTo>
                    <a:lnTo>
                      <a:pt x="4247" y="2611"/>
                    </a:lnTo>
                    <a:cubicBezTo>
                      <a:pt x="4250" y="2610"/>
                      <a:pt x="4258" y="2608"/>
                      <a:pt x="4269" y="2608"/>
                    </a:cubicBezTo>
                    <a:close/>
                    <a:moveTo>
                      <a:pt x="2716" y="3807"/>
                    </a:moveTo>
                    <a:lnTo>
                      <a:pt x="4003" y="4553"/>
                    </a:lnTo>
                    <a:lnTo>
                      <a:pt x="4003" y="6049"/>
                    </a:lnTo>
                    <a:lnTo>
                      <a:pt x="2741" y="5316"/>
                    </a:lnTo>
                    <a:cubicBezTo>
                      <a:pt x="2731" y="5308"/>
                      <a:pt x="2719" y="5286"/>
                      <a:pt x="2716" y="5275"/>
                    </a:cubicBezTo>
                    <a:lnTo>
                      <a:pt x="2716" y="3807"/>
                    </a:lnTo>
                    <a:close/>
                    <a:moveTo>
                      <a:pt x="5823" y="3807"/>
                    </a:moveTo>
                    <a:lnTo>
                      <a:pt x="5823" y="5275"/>
                    </a:lnTo>
                    <a:cubicBezTo>
                      <a:pt x="5821" y="5286"/>
                      <a:pt x="5808" y="5308"/>
                      <a:pt x="5799" y="5316"/>
                    </a:cubicBezTo>
                    <a:lnTo>
                      <a:pt x="4535" y="6049"/>
                    </a:lnTo>
                    <a:lnTo>
                      <a:pt x="4535" y="4553"/>
                    </a:lnTo>
                    <a:lnTo>
                      <a:pt x="5823" y="3807"/>
                    </a:lnTo>
                    <a:close/>
                    <a:moveTo>
                      <a:pt x="8008" y="4918"/>
                    </a:moveTo>
                    <a:lnTo>
                      <a:pt x="8008" y="6766"/>
                    </a:lnTo>
                    <a:cubicBezTo>
                      <a:pt x="8008" y="6842"/>
                      <a:pt x="7944" y="6905"/>
                      <a:pt x="7869" y="6905"/>
                    </a:cubicBezTo>
                    <a:lnTo>
                      <a:pt x="1737" y="6905"/>
                    </a:lnTo>
                    <a:lnTo>
                      <a:pt x="1737" y="5547"/>
                    </a:lnTo>
                    <a:cubicBezTo>
                      <a:pt x="1737" y="5262"/>
                      <a:pt x="1926" y="5022"/>
                      <a:pt x="2184" y="4945"/>
                    </a:cubicBezTo>
                    <a:lnTo>
                      <a:pt x="2184" y="5278"/>
                    </a:lnTo>
                    <a:cubicBezTo>
                      <a:pt x="2184" y="5469"/>
                      <a:pt x="2305" y="5678"/>
                      <a:pt x="2470" y="5774"/>
                    </a:cubicBezTo>
                    <a:lnTo>
                      <a:pt x="3983" y="6652"/>
                    </a:lnTo>
                    <a:cubicBezTo>
                      <a:pt x="4087" y="6711"/>
                      <a:pt x="4196" y="6724"/>
                      <a:pt x="4269" y="6724"/>
                    </a:cubicBezTo>
                    <a:cubicBezTo>
                      <a:pt x="4343" y="6724"/>
                      <a:pt x="4453" y="6711"/>
                      <a:pt x="4556" y="6652"/>
                    </a:cubicBezTo>
                    <a:lnTo>
                      <a:pt x="6069" y="5774"/>
                    </a:lnTo>
                    <a:cubicBezTo>
                      <a:pt x="6235" y="5678"/>
                      <a:pt x="6355" y="5469"/>
                      <a:pt x="6355" y="5278"/>
                    </a:cubicBezTo>
                    <a:lnTo>
                      <a:pt x="6355" y="4918"/>
                    </a:lnTo>
                    <a:close/>
                    <a:moveTo>
                      <a:pt x="15465" y="4918"/>
                    </a:moveTo>
                    <a:cubicBezTo>
                      <a:pt x="15809" y="4918"/>
                      <a:pt x="16088" y="5201"/>
                      <a:pt x="16088" y="5547"/>
                    </a:cubicBezTo>
                    <a:lnTo>
                      <a:pt x="16088" y="13080"/>
                    </a:lnTo>
                    <a:lnTo>
                      <a:pt x="7125" y="13080"/>
                    </a:lnTo>
                    <a:cubicBezTo>
                      <a:pt x="6978" y="13080"/>
                      <a:pt x="6859" y="13199"/>
                      <a:pt x="6859" y="13346"/>
                    </a:cubicBezTo>
                    <a:cubicBezTo>
                      <a:pt x="6859" y="13493"/>
                      <a:pt x="6978" y="13612"/>
                      <a:pt x="7125" y="13612"/>
                    </a:cubicBezTo>
                    <a:lnTo>
                      <a:pt x="16088" y="13612"/>
                    </a:lnTo>
                    <a:lnTo>
                      <a:pt x="16088" y="13996"/>
                    </a:lnTo>
                    <a:cubicBezTo>
                      <a:pt x="16088" y="14342"/>
                      <a:pt x="15808" y="14624"/>
                      <a:pt x="15465" y="14624"/>
                    </a:cubicBezTo>
                    <a:lnTo>
                      <a:pt x="2362" y="14624"/>
                    </a:lnTo>
                    <a:cubicBezTo>
                      <a:pt x="2018" y="14624"/>
                      <a:pt x="1737" y="14342"/>
                      <a:pt x="1737" y="13996"/>
                    </a:cubicBezTo>
                    <a:lnTo>
                      <a:pt x="1737" y="13612"/>
                    </a:lnTo>
                    <a:lnTo>
                      <a:pt x="5423" y="13612"/>
                    </a:lnTo>
                    <a:cubicBezTo>
                      <a:pt x="5570" y="13612"/>
                      <a:pt x="5689" y="13493"/>
                      <a:pt x="5689" y="13346"/>
                    </a:cubicBezTo>
                    <a:cubicBezTo>
                      <a:pt x="5689" y="13199"/>
                      <a:pt x="5570" y="13080"/>
                      <a:pt x="5423" y="13080"/>
                    </a:cubicBezTo>
                    <a:lnTo>
                      <a:pt x="1737" y="13080"/>
                    </a:lnTo>
                    <a:lnTo>
                      <a:pt x="1737" y="7437"/>
                    </a:lnTo>
                    <a:lnTo>
                      <a:pt x="7869" y="7437"/>
                    </a:lnTo>
                    <a:cubicBezTo>
                      <a:pt x="8239" y="7437"/>
                      <a:pt x="8540" y="7136"/>
                      <a:pt x="8540" y="6766"/>
                    </a:cubicBezTo>
                    <a:lnTo>
                      <a:pt x="8540" y="4918"/>
                    </a:lnTo>
                    <a:lnTo>
                      <a:pt x="9443" y="4918"/>
                    </a:lnTo>
                    <a:lnTo>
                      <a:pt x="9443" y="5668"/>
                    </a:lnTo>
                    <a:cubicBezTo>
                      <a:pt x="9443" y="6038"/>
                      <a:pt x="9744" y="6340"/>
                      <a:pt x="10114" y="6340"/>
                    </a:cubicBezTo>
                    <a:lnTo>
                      <a:pt x="15314" y="6340"/>
                    </a:lnTo>
                    <a:cubicBezTo>
                      <a:pt x="15460" y="6340"/>
                      <a:pt x="15579" y="6220"/>
                      <a:pt x="15579" y="6074"/>
                    </a:cubicBezTo>
                    <a:cubicBezTo>
                      <a:pt x="15579" y="5927"/>
                      <a:pt x="15460" y="5808"/>
                      <a:pt x="15314" y="5808"/>
                    </a:cubicBezTo>
                    <a:lnTo>
                      <a:pt x="10114" y="5808"/>
                    </a:lnTo>
                    <a:cubicBezTo>
                      <a:pt x="10039" y="5808"/>
                      <a:pt x="9975" y="5744"/>
                      <a:pt x="9975" y="5668"/>
                    </a:cubicBezTo>
                    <a:lnTo>
                      <a:pt x="9975" y="4918"/>
                    </a:lnTo>
                    <a:close/>
                    <a:moveTo>
                      <a:pt x="10629" y="15155"/>
                    </a:moveTo>
                    <a:lnTo>
                      <a:pt x="10629" y="15924"/>
                    </a:lnTo>
                    <a:lnTo>
                      <a:pt x="7197" y="15924"/>
                    </a:lnTo>
                    <a:lnTo>
                      <a:pt x="7197" y="15155"/>
                    </a:lnTo>
                    <a:close/>
                    <a:moveTo>
                      <a:pt x="12848" y="16456"/>
                    </a:moveTo>
                    <a:lnTo>
                      <a:pt x="12848" y="16916"/>
                    </a:lnTo>
                    <a:lnTo>
                      <a:pt x="4978" y="16916"/>
                    </a:lnTo>
                    <a:lnTo>
                      <a:pt x="4978" y="16456"/>
                    </a:lnTo>
                    <a:close/>
                    <a:moveTo>
                      <a:pt x="10114" y="0"/>
                    </a:moveTo>
                    <a:cubicBezTo>
                      <a:pt x="9744" y="0"/>
                      <a:pt x="9443" y="301"/>
                      <a:pt x="9443" y="672"/>
                    </a:cubicBezTo>
                    <a:lnTo>
                      <a:pt x="9443" y="4387"/>
                    </a:lnTo>
                    <a:lnTo>
                      <a:pt x="8540" y="4387"/>
                    </a:lnTo>
                    <a:lnTo>
                      <a:pt x="8540" y="3938"/>
                    </a:lnTo>
                    <a:cubicBezTo>
                      <a:pt x="8540" y="3791"/>
                      <a:pt x="8420" y="3672"/>
                      <a:pt x="8274" y="3672"/>
                    </a:cubicBezTo>
                    <a:cubicBezTo>
                      <a:pt x="8127" y="3672"/>
                      <a:pt x="8008" y="3791"/>
                      <a:pt x="8008" y="3938"/>
                    </a:cubicBezTo>
                    <a:lnTo>
                      <a:pt x="8008" y="4387"/>
                    </a:lnTo>
                    <a:lnTo>
                      <a:pt x="6355" y="4387"/>
                    </a:lnTo>
                    <a:lnTo>
                      <a:pt x="6355" y="3522"/>
                    </a:lnTo>
                    <a:cubicBezTo>
                      <a:pt x="6355" y="3331"/>
                      <a:pt x="6235" y="3123"/>
                      <a:pt x="6069" y="3026"/>
                    </a:cubicBezTo>
                    <a:lnTo>
                      <a:pt x="4556" y="2149"/>
                    </a:lnTo>
                    <a:cubicBezTo>
                      <a:pt x="4453" y="2089"/>
                      <a:pt x="4343" y="2076"/>
                      <a:pt x="4269" y="2076"/>
                    </a:cubicBezTo>
                    <a:cubicBezTo>
                      <a:pt x="4195" y="2076"/>
                      <a:pt x="4087" y="2089"/>
                      <a:pt x="3983" y="2149"/>
                    </a:cubicBezTo>
                    <a:lnTo>
                      <a:pt x="2470" y="3026"/>
                    </a:lnTo>
                    <a:cubicBezTo>
                      <a:pt x="2304" y="3123"/>
                      <a:pt x="2184" y="3331"/>
                      <a:pt x="2184" y="3522"/>
                    </a:cubicBezTo>
                    <a:lnTo>
                      <a:pt x="2184" y="4401"/>
                    </a:lnTo>
                    <a:cubicBezTo>
                      <a:pt x="1631" y="4486"/>
                      <a:pt x="1206" y="4968"/>
                      <a:pt x="1206" y="5547"/>
                    </a:cubicBezTo>
                    <a:lnTo>
                      <a:pt x="1206" y="6905"/>
                    </a:lnTo>
                    <a:lnTo>
                      <a:pt x="671" y="6905"/>
                    </a:lnTo>
                    <a:cubicBezTo>
                      <a:pt x="596" y="6905"/>
                      <a:pt x="532" y="6842"/>
                      <a:pt x="532" y="6766"/>
                    </a:cubicBezTo>
                    <a:lnTo>
                      <a:pt x="532" y="1972"/>
                    </a:lnTo>
                    <a:cubicBezTo>
                      <a:pt x="532" y="1896"/>
                      <a:pt x="596" y="1831"/>
                      <a:pt x="671" y="1831"/>
                    </a:cubicBezTo>
                    <a:lnTo>
                      <a:pt x="7869" y="1831"/>
                    </a:lnTo>
                    <a:cubicBezTo>
                      <a:pt x="7944" y="1831"/>
                      <a:pt x="8008" y="1896"/>
                      <a:pt x="8008" y="1972"/>
                    </a:cubicBezTo>
                    <a:lnTo>
                      <a:pt x="8008" y="2449"/>
                    </a:lnTo>
                    <a:cubicBezTo>
                      <a:pt x="8008" y="2596"/>
                      <a:pt x="8126" y="2715"/>
                      <a:pt x="8274" y="2715"/>
                    </a:cubicBezTo>
                    <a:cubicBezTo>
                      <a:pt x="8419" y="2715"/>
                      <a:pt x="8539" y="2596"/>
                      <a:pt x="8539" y="2449"/>
                    </a:cubicBezTo>
                    <a:lnTo>
                      <a:pt x="8539" y="1972"/>
                    </a:lnTo>
                    <a:cubicBezTo>
                      <a:pt x="8539" y="1601"/>
                      <a:pt x="8239" y="1300"/>
                      <a:pt x="7869" y="1300"/>
                    </a:cubicBezTo>
                    <a:lnTo>
                      <a:pt x="671" y="1300"/>
                    </a:lnTo>
                    <a:cubicBezTo>
                      <a:pt x="300" y="1300"/>
                      <a:pt x="0" y="1601"/>
                      <a:pt x="0" y="1972"/>
                    </a:cubicBezTo>
                    <a:lnTo>
                      <a:pt x="0" y="6766"/>
                    </a:lnTo>
                    <a:cubicBezTo>
                      <a:pt x="0" y="7136"/>
                      <a:pt x="301" y="7437"/>
                      <a:pt x="671" y="7437"/>
                    </a:cubicBezTo>
                    <a:lnTo>
                      <a:pt x="1206" y="7437"/>
                    </a:lnTo>
                    <a:lnTo>
                      <a:pt x="1206" y="13996"/>
                    </a:lnTo>
                    <a:cubicBezTo>
                      <a:pt x="1206" y="14636"/>
                      <a:pt x="1724" y="15156"/>
                      <a:pt x="2362" y="15156"/>
                    </a:cubicBezTo>
                    <a:lnTo>
                      <a:pt x="6665" y="15156"/>
                    </a:lnTo>
                    <a:lnTo>
                      <a:pt x="6665" y="15924"/>
                    </a:lnTo>
                    <a:lnTo>
                      <a:pt x="4889" y="15924"/>
                    </a:lnTo>
                    <a:cubicBezTo>
                      <a:pt x="4645" y="15924"/>
                      <a:pt x="4446" y="16122"/>
                      <a:pt x="4446" y="16367"/>
                    </a:cubicBezTo>
                    <a:lnTo>
                      <a:pt x="4446" y="17004"/>
                    </a:lnTo>
                    <a:cubicBezTo>
                      <a:pt x="4446" y="17249"/>
                      <a:pt x="4645" y="17448"/>
                      <a:pt x="4889" y="17448"/>
                    </a:cubicBezTo>
                    <a:lnTo>
                      <a:pt x="12937" y="17448"/>
                    </a:lnTo>
                    <a:cubicBezTo>
                      <a:pt x="13180" y="17448"/>
                      <a:pt x="13380" y="17249"/>
                      <a:pt x="13380" y="17004"/>
                    </a:cubicBezTo>
                    <a:lnTo>
                      <a:pt x="13380" y="16367"/>
                    </a:lnTo>
                    <a:cubicBezTo>
                      <a:pt x="13380" y="16122"/>
                      <a:pt x="13180" y="15924"/>
                      <a:pt x="12937" y="15924"/>
                    </a:cubicBezTo>
                    <a:lnTo>
                      <a:pt x="11161" y="15924"/>
                    </a:lnTo>
                    <a:lnTo>
                      <a:pt x="11161" y="15156"/>
                    </a:lnTo>
                    <a:lnTo>
                      <a:pt x="15465" y="15156"/>
                    </a:lnTo>
                    <a:cubicBezTo>
                      <a:pt x="16101" y="15156"/>
                      <a:pt x="16620" y="14636"/>
                      <a:pt x="16620" y="13996"/>
                    </a:cubicBezTo>
                    <a:lnTo>
                      <a:pt x="16620" y="5547"/>
                    </a:lnTo>
                    <a:cubicBezTo>
                      <a:pt x="16620" y="4907"/>
                      <a:pt x="16101" y="4387"/>
                      <a:pt x="15465" y="4387"/>
                    </a:cubicBezTo>
                    <a:lnTo>
                      <a:pt x="9975" y="4387"/>
                    </a:lnTo>
                    <a:lnTo>
                      <a:pt x="9975" y="1913"/>
                    </a:lnTo>
                    <a:lnTo>
                      <a:pt x="17618" y="1913"/>
                    </a:lnTo>
                    <a:lnTo>
                      <a:pt x="17618" y="5668"/>
                    </a:lnTo>
                    <a:cubicBezTo>
                      <a:pt x="17618" y="5744"/>
                      <a:pt x="17554" y="5808"/>
                      <a:pt x="17479" y="5808"/>
                    </a:cubicBezTo>
                    <a:lnTo>
                      <a:pt x="17121" y="5808"/>
                    </a:lnTo>
                    <a:cubicBezTo>
                      <a:pt x="16974" y="5808"/>
                      <a:pt x="16855" y="5927"/>
                      <a:pt x="16855" y="6074"/>
                    </a:cubicBezTo>
                    <a:cubicBezTo>
                      <a:pt x="16855" y="6220"/>
                      <a:pt x="16974" y="6340"/>
                      <a:pt x="17121" y="6340"/>
                    </a:cubicBezTo>
                    <a:lnTo>
                      <a:pt x="17479" y="6340"/>
                    </a:lnTo>
                    <a:cubicBezTo>
                      <a:pt x="17849" y="6340"/>
                      <a:pt x="18150" y="6038"/>
                      <a:pt x="18150" y="5667"/>
                    </a:cubicBezTo>
                    <a:lnTo>
                      <a:pt x="18150" y="672"/>
                    </a:lnTo>
                    <a:cubicBezTo>
                      <a:pt x="18150" y="301"/>
                      <a:pt x="17849" y="0"/>
                      <a:pt x="174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359;p64">
                <a:extLst>
                  <a:ext uri="{FF2B5EF4-FFF2-40B4-BE49-F238E27FC236}">
                    <a16:creationId xmlns:a16="http://schemas.microsoft.com/office/drawing/2014/main" id="{9EE0EA19-644C-C3C2-20AC-886D87ECA6C3}"/>
                  </a:ext>
                </a:extLst>
              </p:cNvPr>
              <p:cNvSpPr/>
              <p:nvPr/>
            </p:nvSpPr>
            <p:spPr>
              <a:xfrm>
                <a:off x="2956187" y="1525375"/>
                <a:ext cx="71343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533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4"/>
                      <a:pt x="119" y="533"/>
                      <a:pt x="266" y="533"/>
                    </a:cubicBezTo>
                    <a:lnTo>
                      <a:pt x="1884" y="533"/>
                    </a:lnTo>
                    <a:cubicBezTo>
                      <a:pt x="2031" y="533"/>
                      <a:pt x="2150" y="414"/>
                      <a:pt x="2150" y="267"/>
                    </a:cubicBezTo>
                    <a:cubicBezTo>
                      <a:pt x="2150" y="120"/>
                      <a:pt x="2031" y="1"/>
                      <a:pt x="18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360;p64">
                <a:extLst>
                  <a:ext uri="{FF2B5EF4-FFF2-40B4-BE49-F238E27FC236}">
                    <a16:creationId xmlns:a16="http://schemas.microsoft.com/office/drawing/2014/main" id="{94A17935-E6F5-3A96-C572-D795C9FCD11D}"/>
                  </a:ext>
                </a:extLst>
              </p:cNvPr>
              <p:cNvSpPr/>
              <p:nvPr/>
            </p:nvSpPr>
            <p:spPr>
              <a:xfrm>
                <a:off x="2956187" y="1553700"/>
                <a:ext cx="71343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533" extrusionOk="0">
                    <a:moveTo>
                      <a:pt x="266" y="0"/>
                    </a:moveTo>
                    <a:cubicBezTo>
                      <a:pt x="119" y="0"/>
                      <a:pt x="0" y="119"/>
                      <a:pt x="0" y="266"/>
                    </a:cubicBezTo>
                    <a:cubicBezTo>
                      <a:pt x="0" y="413"/>
                      <a:pt x="119" y="532"/>
                      <a:pt x="266" y="532"/>
                    </a:cubicBezTo>
                    <a:lnTo>
                      <a:pt x="1884" y="532"/>
                    </a:lnTo>
                    <a:cubicBezTo>
                      <a:pt x="2031" y="532"/>
                      <a:pt x="2150" y="413"/>
                      <a:pt x="2150" y="266"/>
                    </a:cubicBezTo>
                    <a:cubicBezTo>
                      <a:pt x="2150" y="119"/>
                      <a:pt x="2031" y="0"/>
                      <a:pt x="18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361;p64">
                <a:extLst>
                  <a:ext uri="{FF2B5EF4-FFF2-40B4-BE49-F238E27FC236}">
                    <a16:creationId xmlns:a16="http://schemas.microsoft.com/office/drawing/2014/main" id="{F3A61C03-294F-A1C6-AF84-4DD9E34886B8}"/>
                  </a:ext>
                </a:extLst>
              </p:cNvPr>
              <p:cNvSpPr/>
              <p:nvPr/>
            </p:nvSpPr>
            <p:spPr>
              <a:xfrm>
                <a:off x="3047763" y="1525375"/>
                <a:ext cx="113499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533" extrusionOk="0">
                    <a:moveTo>
                      <a:pt x="267" y="1"/>
                    </a:moveTo>
                    <a:cubicBezTo>
                      <a:pt x="120" y="1"/>
                      <a:pt x="1" y="120"/>
                      <a:pt x="1" y="267"/>
                    </a:cubicBezTo>
                    <a:cubicBezTo>
                      <a:pt x="1" y="414"/>
                      <a:pt x="120" y="533"/>
                      <a:pt x="267" y="533"/>
                    </a:cubicBezTo>
                    <a:lnTo>
                      <a:pt x="3155" y="533"/>
                    </a:lnTo>
                    <a:cubicBezTo>
                      <a:pt x="3302" y="533"/>
                      <a:pt x="3421" y="414"/>
                      <a:pt x="3421" y="267"/>
                    </a:cubicBezTo>
                    <a:cubicBezTo>
                      <a:pt x="3421" y="120"/>
                      <a:pt x="3302" y="1"/>
                      <a:pt x="3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362;p64">
                <a:extLst>
                  <a:ext uri="{FF2B5EF4-FFF2-40B4-BE49-F238E27FC236}">
                    <a16:creationId xmlns:a16="http://schemas.microsoft.com/office/drawing/2014/main" id="{CCE50751-5940-DFD3-407C-6909D9D57470}"/>
                  </a:ext>
                </a:extLst>
              </p:cNvPr>
              <p:cNvSpPr/>
              <p:nvPr/>
            </p:nvSpPr>
            <p:spPr>
              <a:xfrm>
                <a:off x="3047763" y="1553700"/>
                <a:ext cx="113499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533" extrusionOk="0">
                    <a:moveTo>
                      <a:pt x="267" y="0"/>
                    </a:moveTo>
                    <a:cubicBezTo>
                      <a:pt x="120" y="0"/>
                      <a:pt x="1" y="119"/>
                      <a:pt x="1" y="266"/>
                    </a:cubicBezTo>
                    <a:cubicBezTo>
                      <a:pt x="1" y="413"/>
                      <a:pt x="120" y="532"/>
                      <a:pt x="267" y="532"/>
                    </a:cubicBezTo>
                    <a:lnTo>
                      <a:pt x="3155" y="532"/>
                    </a:lnTo>
                    <a:cubicBezTo>
                      <a:pt x="3302" y="532"/>
                      <a:pt x="3421" y="413"/>
                      <a:pt x="3421" y="266"/>
                    </a:cubicBezTo>
                    <a:cubicBezTo>
                      <a:pt x="3421" y="119"/>
                      <a:pt x="3302" y="0"/>
                      <a:pt x="3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59490203-F68F-2EEC-FFE1-D312B2D0CAB1}"/>
              </a:ext>
            </a:extLst>
          </p:cNvPr>
          <p:cNvGrpSpPr/>
          <p:nvPr/>
        </p:nvGrpSpPr>
        <p:grpSpPr>
          <a:xfrm>
            <a:off x="1489612" y="1435026"/>
            <a:ext cx="828600" cy="956100"/>
            <a:chOff x="1489612" y="1435026"/>
            <a:chExt cx="828600" cy="956100"/>
          </a:xfrm>
        </p:grpSpPr>
        <p:sp>
          <p:nvSpPr>
            <p:cNvPr id="1324" name="Google Shape;1324;p39"/>
            <p:cNvSpPr/>
            <p:nvPr/>
          </p:nvSpPr>
          <p:spPr>
            <a:xfrm rot="5400000">
              <a:off x="1425862" y="1498776"/>
              <a:ext cx="956100" cy="8286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733C9B">
                <a:alpha val="330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9" name="Google Shape;2777;p64">
              <a:extLst>
                <a:ext uri="{FF2B5EF4-FFF2-40B4-BE49-F238E27FC236}">
                  <a16:creationId xmlns:a16="http://schemas.microsoft.com/office/drawing/2014/main" id="{62980CFA-5DEB-B457-8C77-A5B27E1F16FF}"/>
                </a:ext>
              </a:extLst>
            </p:cNvPr>
            <p:cNvGrpSpPr/>
            <p:nvPr/>
          </p:nvGrpSpPr>
          <p:grpSpPr>
            <a:xfrm>
              <a:off x="1635575" y="1672209"/>
              <a:ext cx="536674" cy="487324"/>
              <a:chOff x="3310483" y="4029687"/>
              <a:chExt cx="601990" cy="546634"/>
            </a:xfrm>
          </p:grpSpPr>
          <p:sp>
            <p:nvSpPr>
              <p:cNvPr id="50" name="Google Shape;2778;p64">
                <a:extLst>
                  <a:ext uri="{FF2B5EF4-FFF2-40B4-BE49-F238E27FC236}">
                    <a16:creationId xmlns:a16="http://schemas.microsoft.com/office/drawing/2014/main" id="{0BFFF95B-7DB9-B5FB-6CE2-B3F0BA60E092}"/>
                  </a:ext>
                </a:extLst>
              </p:cNvPr>
              <p:cNvSpPr/>
              <p:nvPr/>
            </p:nvSpPr>
            <p:spPr>
              <a:xfrm>
                <a:off x="3310483" y="4029687"/>
                <a:ext cx="601990" cy="546634"/>
              </a:xfrm>
              <a:custGeom>
                <a:avLst/>
                <a:gdLst/>
                <a:ahLst/>
                <a:cxnLst/>
                <a:rect l="l" t="t" r="r" b="b"/>
                <a:pathLst>
                  <a:path w="18150" h="16481" extrusionOk="0">
                    <a:moveTo>
                      <a:pt x="17530" y="531"/>
                    </a:moveTo>
                    <a:cubicBezTo>
                      <a:pt x="17578" y="531"/>
                      <a:pt x="17618" y="572"/>
                      <a:pt x="17618" y="621"/>
                    </a:cubicBezTo>
                    <a:lnTo>
                      <a:pt x="17618" y="10200"/>
                    </a:lnTo>
                    <a:lnTo>
                      <a:pt x="17387" y="10200"/>
                    </a:lnTo>
                    <a:lnTo>
                      <a:pt x="17387" y="1029"/>
                    </a:lnTo>
                    <a:cubicBezTo>
                      <a:pt x="17387" y="881"/>
                      <a:pt x="17269" y="763"/>
                      <a:pt x="17122" y="763"/>
                    </a:cubicBezTo>
                    <a:lnTo>
                      <a:pt x="15102" y="763"/>
                    </a:lnTo>
                    <a:cubicBezTo>
                      <a:pt x="14955" y="763"/>
                      <a:pt x="14836" y="881"/>
                      <a:pt x="14836" y="1029"/>
                    </a:cubicBezTo>
                    <a:cubicBezTo>
                      <a:pt x="14836" y="1175"/>
                      <a:pt x="14955" y="1294"/>
                      <a:pt x="15102" y="1294"/>
                    </a:cubicBezTo>
                    <a:lnTo>
                      <a:pt x="16855" y="1294"/>
                    </a:lnTo>
                    <a:lnTo>
                      <a:pt x="16855" y="10200"/>
                    </a:lnTo>
                    <a:lnTo>
                      <a:pt x="1295" y="10200"/>
                    </a:lnTo>
                    <a:lnTo>
                      <a:pt x="1295" y="1294"/>
                    </a:lnTo>
                    <a:lnTo>
                      <a:pt x="13506" y="1294"/>
                    </a:lnTo>
                    <a:cubicBezTo>
                      <a:pt x="13653" y="1294"/>
                      <a:pt x="13772" y="1175"/>
                      <a:pt x="13772" y="1029"/>
                    </a:cubicBezTo>
                    <a:cubicBezTo>
                      <a:pt x="13772" y="881"/>
                      <a:pt x="13653" y="763"/>
                      <a:pt x="13506" y="763"/>
                    </a:cubicBezTo>
                    <a:lnTo>
                      <a:pt x="1029" y="763"/>
                    </a:lnTo>
                    <a:cubicBezTo>
                      <a:pt x="882" y="763"/>
                      <a:pt x="763" y="881"/>
                      <a:pt x="763" y="1029"/>
                    </a:cubicBezTo>
                    <a:lnTo>
                      <a:pt x="763" y="10200"/>
                    </a:lnTo>
                    <a:lnTo>
                      <a:pt x="532" y="10200"/>
                    </a:lnTo>
                    <a:lnTo>
                      <a:pt x="532" y="621"/>
                    </a:lnTo>
                    <a:cubicBezTo>
                      <a:pt x="532" y="572"/>
                      <a:pt x="573" y="531"/>
                      <a:pt x="620" y="531"/>
                    </a:cubicBezTo>
                    <a:close/>
                    <a:moveTo>
                      <a:pt x="10035" y="10732"/>
                    </a:moveTo>
                    <a:lnTo>
                      <a:pt x="10035" y="11085"/>
                    </a:lnTo>
                    <a:lnTo>
                      <a:pt x="8117" y="11085"/>
                    </a:lnTo>
                    <a:lnTo>
                      <a:pt x="8117" y="10732"/>
                    </a:lnTo>
                    <a:close/>
                    <a:moveTo>
                      <a:pt x="10453" y="13143"/>
                    </a:moveTo>
                    <a:lnTo>
                      <a:pt x="10453" y="14651"/>
                    </a:lnTo>
                    <a:lnTo>
                      <a:pt x="7697" y="14651"/>
                    </a:lnTo>
                    <a:lnTo>
                      <a:pt x="7697" y="13143"/>
                    </a:lnTo>
                    <a:close/>
                    <a:moveTo>
                      <a:pt x="621" y="1"/>
                    </a:moveTo>
                    <a:cubicBezTo>
                      <a:pt x="278" y="1"/>
                      <a:pt x="0" y="279"/>
                      <a:pt x="0" y="621"/>
                    </a:cubicBezTo>
                    <a:lnTo>
                      <a:pt x="0" y="12495"/>
                    </a:lnTo>
                    <a:cubicBezTo>
                      <a:pt x="0" y="12852"/>
                      <a:pt x="291" y="13143"/>
                      <a:pt x="648" y="13143"/>
                    </a:cubicBezTo>
                    <a:lnTo>
                      <a:pt x="3368" y="13143"/>
                    </a:lnTo>
                    <a:cubicBezTo>
                      <a:pt x="3515" y="13143"/>
                      <a:pt x="3634" y="13024"/>
                      <a:pt x="3634" y="12877"/>
                    </a:cubicBezTo>
                    <a:cubicBezTo>
                      <a:pt x="3634" y="12730"/>
                      <a:pt x="3515" y="12611"/>
                      <a:pt x="3368" y="12611"/>
                    </a:cubicBezTo>
                    <a:lnTo>
                      <a:pt x="648" y="12611"/>
                    </a:lnTo>
                    <a:cubicBezTo>
                      <a:pt x="585" y="12611"/>
                      <a:pt x="532" y="12558"/>
                      <a:pt x="532" y="12495"/>
                    </a:cubicBezTo>
                    <a:lnTo>
                      <a:pt x="532" y="10732"/>
                    </a:lnTo>
                    <a:lnTo>
                      <a:pt x="7585" y="10732"/>
                    </a:lnTo>
                    <a:lnTo>
                      <a:pt x="7585" y="11161"/>
                    </a:lnTo>
                    <a:cubicBezTo>
                      <a:pt x="7585" y="11413"/>
                      <a:pt x="7789" y="11617"/>
                      <a:pt x="8042" y="11617"/>
                    </a:cubicBezTo>
                    <a:lnTo>
                      <a:pt x="10110" y="11617"/>
                    </a:lnTo>
                    <a:cubicBezTo>
                      <a:pt x="10361" y="11617"/>
                      <a:pt x="10566" y="11413"/>
                      <a:pt x="10566" y="11161"/>
                    </a:cubicBezTo>
                    <a:lnTo>
                      <a:pt x="10566" y="10732"/>
                    </a:lnTo>
                    <a:lnTo>
                      <a:pt x="17618" y="10732"/>
                    </a:lnTo>
                    <a:lnTo>
                      <a:pt x="17618" y="12495"/>
                    </a:lnTo>
                    <a:cubicBezTo>
                      <a:pt x="17618" y="12558"/>
                      <a:pt x="17566" y="12611"/>
                      <a:pt x="17503" y="12611"/>
                    </a:cubicBezTo>
                    <a:lnTo>
                      <a:pt x="5140" y="12611"/>
                    </a:lnTo>
                    <a:cubicBezTo>
                      <a:pt x="4993" y="12611"/>
                      <a:pt x="4874" y="12730"/>
                      <a:pt x="4874" y="12877"/>
                    </a:cubicBezTo>
                    <a:cubicBezTo>
                      <a:pt x="4874" y="13024"/>
                      <a:pt x="4993" y="13143"/>
                      <a:pt x="5140" y="13143"/>
                    </a:cubicBezTo>
                    <a:lnTo>
                      <a:pt x="7165" y="13143"/>
                    </a:lnTo>
                    <a:lnTo>
                      <a:pt x="7165" y="14651"/>
                    </a:lnTo>
                    <a:lnTo>
                      <a:pt x="3878" y="14651"/>
                    </a:lnTo>
                    <a:cubicBezTo>
                      <a:pt x="3536" y="14651"/>
                      <a:pt x="3258" y="14929"/>
                      <a:pt x="3258" y="15271"/>
                    </a:cubicBezTo>
                    <a:lnTo>
                      <a:pt x="3258" y="15861"/>
                    </a:lnTo>
                    <a:cubicBezTo>
                      <a:pt x="3258" y="16203"/>
                      <a:pt x="3536" y="16481"/>
                      <a:pt x="3878" y="16481"/>
                    </a:cubicBezTo>
                    <a:lnTo>
                      <a:pt x="11663" y="16481"/>
                    </a:lnTo>
                    <a:cubicBezTo>
                      <a:pt x="11810" y="16481"/>
                      <a:pt x="11929" y="16362"/>
                      <a:pt x="11929" y="16215"/>
                    </a:cubicBezTo>
                    <a:cubicBezTo>
                      <a:pt x="11929" y="16068"/>
                      <a:pt x="11810" y="15949"/>
                      <a:pt x="11663" y="15949"/>
                    </a:cubicBezTo>
                    <a:lnTo>
                      <a:pt x="3878" y="15949"/>
                    </a:lnTo>
                    <a:cubicBezTo>
                      <a:pt x="3830" y="15949"/>
                      <a:pt x="3790" y="15908"/>
                      <a:pt x="3790" y="15861"/>
                    </a:cubicBezTo>
                    <a:lnTo>
                      <a:pt x="3790" y="15271"/>
                    </a:lnTo>
                    <a:cubicBezTo>
                      <a:pt x="3790" y="15223"/>
                      <a:pt x="3830" y="15182"/>
                      <a:pt x="3878" y="15182"/>
                    </a:cubicBezTo>
                    <a:lnTo>
                      <a:pt x="14272" y="15182"/>
                    </a:lnTo>
                    <a:cubicBezTo>
                      <a:pt x="14320" y="15182"/>
                      <a:pt x="14360" y="15223"/>
                      <a:pt x="14360" y="15271"/>
                    </a:cubicBezTo>
                    <a:lnTo>
                      <a:pt x="14360" y="15861"/>
                    </a:lnTo>
                    <a:cubicBezTo>
                      <a:pt x="14360" y="15909"/>
                      <a:pt x="14320" y="15949"/>
                      <a:pt x="14272" y="15949"/>
                    </a:cubicBezTo>
                    <a:lnTo>
                      <a:pt x="13293" y="15949"/>
                    </a:lnTo>
                    <a:cubicBezTo>
                      <a:pt x="13147" y="15949"/>
                      <a:pt x="13028" y="16068"/>
                      <a:pt x="13028" y="16215"/>
                    </a:cubicBezTo>
                    <a:cubicBezTo>
                      <a:pt x="13028" y="16362"/>
                      <a:pt x="13147" y="16481"/>
                      <a:pt x="13293" y="16481"/>
                    </a:cubicBezTo>
                    <a:lnTo>
                      <a:pt x="14272" y="16481"/>
                    </a:lnTo>
                    <a:cubicBezTo>
                      <a:pt x="14614" y="16481"/>
                      <a:pt x="14892" y="16203"/>
                      <a:pt x="14892" y="15861"/>
                    </a:cubicBezTo>
                    <a:lnTo>
                      <a:pt x="14892" y="15271"/>
                    </a:lnTo>
                    <a:cubicBezTo>
                      <a:pt x="14892" y="14929"/>
                      <a:pt x="14614" y="14651"/>
                      <a:pt x="14272" y="14651"/>
                    </a:cubicBezTo>
                    <a:lnTo>
                      <a:pt x="10985" y="14651"/>
                    </a:lnTo>
                    <a:lnTo>
                      <a:pt x="10985" y="13143"/>
                    </a:lnTo>
                    <a:lnTo>
                      <a:pt x="17503" y="13143"/>
                    </a:lnTo>
                    <a:cubicBezTo>
                      <a:pt x="17859" y="13143"/>
                      <a:pt x="18150" y="12852"/>
                      <a:pt x="18150" y="12495"/>
                    </a:cubicBezTo>
                    <a:lnTo>
                      <a:pt x="18150" y="621"/>
                    </a:lnTo>
                    <a:cubicBezTo>
                      <a:pt x="18150" y="279"/>
                      <a:pt x="17872" y="1"/>
                      <a:pt x="175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779;p64">
                <a:extLst>
                  <a:ext uri="{FF2B5EF4-FFF2-40B4-BE49-F238E27FC236}">
                    <a16:creationId xmlns:a16="http://schemas.microsoft.com/office/drawing/2014/main" id="{2CAD1C8A-AE33-744B-D250-8D9630438BAA}"/>
                  </a:ext>
                </a:extLst>
              </p:cNvPr>
              <p:cNvSpPr/>
              <p:nvPr/>
            </p:nvSpPr>
            <p:spPr>
              <a:xfrm>
                <a:off x="3801030" y="4406437"/>
                <a:ext cx="17678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266" y="0"/>
                    </a:moveTo>
                    <a:cubicBezTo>
                      <a:pt x="196" y="0"/>
                      <a:pt x="128" y="28"/>
                      <a:pt x="78" y="77"/>
                    </a:cubicBezTo>
                    <a:cubicBezTo>
                      <a:pt x="28" y="128"/>
                      <a:pt x="0" y="195"/>
                      <a:pt x="0" y="266"/>
                    </a:cubicBezTo>
                    <a:cubicBezTo>
                      <a:pt x="0" y="336"/>
                      <a:pt x="28" y="405"/>
                      <a:pt x="78" y="454"/>
                    </a:cubicBezTo>
                    <a:cubicBezTo>
                      <a:pt x="128" y="504"/>
                      <a:pt x="197" y="532"/>
                      <a:pt x="266" y="532"/>
                    </a:cubicBezTo>
                    <a:cubicBezTo>
                      <a:pt x="336" y="532"/>
                      <a:pt x="405" y="504"/>
                      <a:pt x="454" y="454"/>
                    </a:cubicBezTo>
                    <a:cubicBezTo>
                      <a:pt x="504" y="405"/>
                      <a:pt x="532" y="336"/>
                      <a:pt x="532" y="266"/>
                    </a:cubicBezTo>
                    <a:cubicBezTo>
                      <a:pt x="532" y="195"/>
                      <a:pt x="504" y="128"/>
                      <a:pt x="454" y="77"/>
                    </a:cubicBezTo>
                    <a:cubicBezTo>
                      <a:pt x="405" y="28"/>
                      <a:pt x="336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780;p64">
                <a:extLst>
                  <a:ext uri="{FF2B5EF4-FFF2-40B4-BE49-F238E27FC236}">
                    <a16:creationId xmlns:a16="http://schemas.microsoft.com/office/drawing/2014/main" id="{737D5FC6-02F1-5412-F848-81DEC99D5F2D}"/>
                  </a:ext>
                </a:extLst>
              </p:cNvPr>
              <p:cNvSpPr/>
              <p:nvPr/>
            </p:nvSpPr>
            <p:spPr>
              <a:xfrm>
                <a:off x="3828659" y="4406437"/>
                <a:ext cx="17645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266" y="0"/>
                    </a:moveTo>
                    <a:cubicBezTo>
                      <a:pt x="195" y="0"/>
                      <a:pt x="127" y="28"/>
                      <a:pt x="77" y="77"/>
                    </a:cubicBezTo>
                    <a:cubicBezTo>
                      <a:pt x="28" y="128"/>
                      <a:pt x="0" y="195"/>
                      <a:pt x="0" y="266"/>
                    </a:cubicBezTo>
                    <a:cubicBezTo>
                      <a:pt x="0" y="336"/>
                      <a:pt x="28" y="404"/>
                      <a:pt x="77" y="454"/>
                    </a:cubicBezTo>
                    <a:cubicBezTo>
                      <a:pt x="127" y="504"/>
                      <a:pt x="195" y="532"/>
                      <a:pt x="266" y="532"/>
                    </a:cubicBezTo>
                    <a:cubicBezTo>
                      <a:pt x="336" y="532"/>
                      <a:pt x="404" y="504"/>
                      <a:pt x="454" y="454"/>
                    </a:cubicBezTo>
                    <a:cubicBezTo>
                      <a:pt x="503" y="404"/>
                      <a:pt x="532" y="336"/>
                      <a:pt x="532" y="266"/>
                    </a:cubicBezTo>
                    <a:cubicBezTo>
                      <a:pt x="532" y="195"/>
                      <a:pt x="503" y="128"/>
                      <a:pt x="454" y="77"/>
                    </a:cubicBezTo>
                    <a:cubicBezTo>
                      <a:pt x="404" y="28"/>
                      <a:pt x="336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781;p64">
                <a:extLst>
                  <a:ext uri="{FF2B5EF4-FFF2-40B4-BE49-F238E27FC236}">
                    <a16:creationId xmlns:a16="http://schemas.microsoft.com/office/drawing/2014/main" id="{E1F7759D-2125-FACE-690C-E8E76E4D5E86}"/>
                  </a:ext>
                </a:extLst>
              </p:cNvPr>
              <p:cNvSpPr/>
              <p:nvPr/>
            </p:nvSpPr>
            <p:spPr>
              <a:xfrm>
                <a:off x="3856254" y="4406437"/>
                <a:ext cx="17678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267" y="0"/>
                    </a:moveTo>
                    <a:cubicBezTo>
                      <a:pt x="197" y="0"/>
                      <a:pt x="128" y="28"/>
                      <a:pt x="79" y="77"/>
                    </a:cubicBezTo>
                    <a:cubicBezTo>
                      <a:pt x="30" y="128"/>
                      <a:pt x="1" y="195"/>
                      <a:pt x="1" y="266"/>
                    </a:cubicBezTo>
                    <a:cubicBezTo>
                      <a:pt x="1" y="336"/>
                      <a:pt x="29" y="404"/>
                      <a:pt x="79" y="454"/>
                    </a:cubicBezTo>
                    <a:cubicBezTo>
                      <a:pt x="128" y="504"/>
                      <a:pt x="197" y="532"/>
                      <a:pt x="267" y="532"/>
                    </a:cubicBezTo>
                    <a:cubicBezTo>
                      <a:pt x="337" y="532"/>
                      <a:pt x="405" y="504"/>
                      <a:pt x="455" y="454"/>
                    </a:cubicBezTo>
                    <a:cubicBezTo>
                      <a:pt x="504" y="404"/>
                      <a:pt x="533" y="336"/>
                      <a:pt x="533" y="266"/>
                    </a:cubicBezTo>
                    <a:cubicBezTo>
                      <a:pt x="533" y="195"/>
                      <a:pt x="504" y="128"/>
                      <a:pt x="455" y="77"/>
                    </a:cubicBezTo>
                    <a:cubicBezTo>
                      <a:pt x="405" y="28"/>
                      <a:pt x="337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782;p64">
                <a:extLst>
                  <a:ext uri="{FF2B5EF4-FFF2-40B4-BE49-F238E27FC236}">
                    <a16:creationId xmlns:a16="http://schemas.microsoft.com/office/drawing/2014/main" id="{1FA04C1C-E10B-BB74-5FD0-C2BF3BE21568}"/>
                  </a:ext>
                </a:extLst>
              </p:cNvPr>
              <p:cNvSpPr/>
              <p:nvPr/>
            </p:nvSpPr>
            <p:spPr>
              <a:xfrm>
                <a:off x="3377083" y="4115292"/>
                <a:ext cx="49917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794" extrusionOk="0">
                    <a:moveTo>
                      <a:pt x="752" y="533"/>
                    </a:moveTo>
                    <a:cubicBezTo>
                      <a:pt x="874" y="533"/>
                      <a:pt x="973" y="632"/>
                      <a:pt x="973" y="753"/>
                    </a:cubicBezTo>
                    <a:lnTo>
                      <a:pt x="973" y="1041"/>
                    </a:lnTo>
                    <a:cubicBezTo>
                      <a:pt x="973" y="1163"/>
                      <a:pt x="874" y="1262"/>
                      <a:pt x="752" y="1262"/>
                    </a:cubicBezTo>
                    <a:cubicBezTo>
                      <a:pt x="631" y="1262"/>
                      <a:pt x="532" y="1163"/>
                      <a:pt x="532" y="1041"/>
                    </a:cubicBezTo>
                    <a:lnTo>
                      <a:pt x="532" y="753"/>
                    </a:lnTo>
                    <a:cubicBezTo>
                      <a:pt x="532" y="632"/>
                      <a:pt x="631" y="533"/>
                      <a:pt x="752" y="533"/>
                    </a:cubicBezTo>
                    <a:close/>
                    <a:moveTo>
                      <a:pt x="752" y="1"/>
                    </a:moveTo>
                    <a:cubicBezTo>
                      <a:pt x="338" y="1"/>
                      <a:pt x="1" y="339"/>
                      <a:pt x="1" y="753"/>
                    </a:cubicBezTo>
                    <a:lnTo>
                      <a:pt x="1" y="1041"/>
                    </a:lnTo>
                    <a:cubicBezTo>
                      <a:pt x="1" y="1456"/>
                      <a:pt x="338" y="1793"/>
                      <a:pt x="752" y="1793"/>
                    </a:cubicBezTo>
                    <a:cubicBezTo>
                      <a:pt x="1167" y="1793"/>
                      <a:pt x="1505" y="1456"/>
                      <a:pt x="1505" y="1041"/>
                    </a:cubicBezTo>
                    <a:lnTo>
                      <a:pt x="1505" y="753"/>
                    </a:lnTo>
                    <a:cubicBezTo>
                      <a:pt x="1505" y="339"/>
                      <a:pt x="1167" y="1"/>
                      <a:pt x="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783;p64">
                <a:extLst>
                  <a:ext uri="{FF2B5EF4-FFF2-40B4-BE49-F238E27FC236}">
                    <a16:creationId xmlns:a16="http://schemas.microsoft.com/office/drawing/2014/main" id="{261B9D76-572A-1BFA-776D-FC9B99CDDB27}"/>
                  </a:ext>
                </a:extLst>
              </p:cNvPr>
              <p:cNvSpPr/>
              <p:nvPr/>
            </p:nvSpPr>
            <p:spPr>
              <a:xfrm>
                <a:off x="3464314" y="4115292"/>
                <a:ext cx="49917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794" extrusionOk="0">
                    <a:moveTo>
                      <a:pt x="753" y="533"/>
                    </a:moveTo>
                    <a:cubicBezTo>
                      <a:pt x="874" y="533"/>
                      <a:pt x="973" y="632"/>
                      <a:pt x="973" y="753"/>
                    </a:cubicBezTo>
                    <a:lnTo>
                      <a:pt x="973" y="1041"/>
                    </a:lnTo>
                    <a:cubicBezTo>
                      <a:pt x="973" y="1163"/>
                      <a:pt x="874" y="1262"/>
                      <a:pt x="753" y="1262"/>
                    </a:cubicBezTo>
                    <a:cubicBezTo>
                      <a:pt x="631" y="1262"/>
                      <a:pt x="532" y="1163"/>
                      <a:pt x="532" y="1041"/>
                    </a:cubicBezTo>
                    <a:lnTo>
                      <a:pt x="532" y="753"/>
                    </a:lnTo>
                    <a:cubicBezTo>
                      <a:pt x="532" y="632"/>
                      <a:pt x="631" y="533"/>
                      <a:pt x="753" y="533"/>
                    </a:cubicBezTo>
                    <a:close/>
                    <a:moveTo>
                      <a:pt x="753" y="1"/>
                    </a:moveTo>
                    <a:cubicBezTo>
                      <a:pt x="338" y="1"/>
                      <a:pt x="0" y="339"/>
                      <a:pt x="0" y="753"/>
                    </a:cubicBezTo>
                    <a:lnTo>
                      <a:pt x="0" y="1041"/>
                    </a:lnTo>
                    <a:cubicBezTo>
                      <a:pt x="0" y="1456"/>
                      <a:pt x="338" y="1793"/>
                      <a:pt x="753" y="1793"/>
                    </a:cubicBezTo>
                    <a:cubicBezTo>
                      <a:pt x="1167" y="1793"/>
                      <a:pt x="1504" y="1456"/>
                      <a:pt x="1504" y="1041"/>
                    </a:cubicBezTo>
                    <a:lnTo>
                      <a:pt x="1504" y="753"/>
                    </a:lnTo>
                    <a:cubicBezTo>
                      <a:pt x="1504" y="339"/>
                      <a:pt x="1167" y="1"/>
                      <a:pt x="7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784;p64">
                <a:extLst>
                  <a:ext uri="{FF2B5EF4-FFF2-40B4-BE49-F238E27FC236}">
                    <a16:creationId xmlns:a16="http://schemas.microsoft.com/office/drawing/2014/main" id="{145ED4A6-5746-2042-95DA-95610C04307A}"/>
                  </a:ext>
                </a:extLst>
              </p:cNvPr>
              <p:cNvSpPr/>
              <p:nvPr/>
            </p:nvSpPr>
            <p:spPr>
              <a:xfrm>
                <a:off x="3583750" y="4115292"/>
                <a:ext cx="49950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794" extrusionOk="0">
                    <a:moveTo>
                      <a:pt x="752" y="533"/>
                    </a:moveTo>
                    <a:cubicBezTo>
                      <a:pt x="875" y="533"/>
                      <a:pt x="973" y="632"/>
                      <a:pt x="973" y="753"/>
                    </a:cubicBezTo>
                    <a:lnTo>
                      <a:pt x="973" y="1041"/>
                    </a:lnTo>
                    <a:cubicBezTo>
                      <a:pt x="973" y="1163"/>
                      <a:pt x="875" y="1262"/>
                      <a:pt x="752" y="1262"/>
                    </a:cubicBezTo>
                    <a:cubicBezTo>
                      <a:pt x="631" y="1262"/>
                      <a:pt x="533" y="1163"/>
                      <a:pt x="533" y="1041"/>
                    </a:cubicBezTo>
                    <a:lnTo>
                      <a:pt x="533" y="753"/>
                    </a:lnTo>
                    <a:cubicBezTo>
                      <a:pt x="533" y="632"/>
                      <a:pt x="631" y="533"/>
                      <a:pt x="752" y="533"/>
                    </a:cubicBezTo>
                    <a:close/>
                    <a:moveTo>
                      <a:pt x="752" y="1"/>
                    </a:moveTo>
                    <a:cubicBezTo>
                      <a:pt x="338" y="1"/>
                      <a:pt x="1" y="339"/>
                      <a:pt x="1" y="753"/>
                    </a:cubicBezTo>
                    <a:lnTo>
                      <a:pt x="1" y="1041"/>
                    </a:lnTo>
                    <a:cubicBezTo>
                      <a:pt x="1" y="1456"/>
                      <a:pt x="338" y="1793"/>
                      <a:pt x="752" y="1793"/>
                    </a:cubicBezTo>
                    <a:cubicBezTo>
                      <a:pt x="1167" y="1793"/>
                      <a:pt x="1505" y="1456"/>
                      <a:pt x="1505" y="1041"/>
                    </a:cubicBezTo>
                    <a:lnTo>
                      <a:pt x="1505" y="753"/>
                    </a:lnTo>
                    <a:cubicBezTo>
                      <a:pt x="1505" y="339"/>
                      <a:pt x="1167" y="1"/>
                      <a:pt x="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785;p64">
                <a:extLst>
                  <a:ext uri="{FF2B5EF4-FFF2-40B4-BE49-F238E27FC236}">
                    <a16:creationId xmlns:a16="http://schemas.microsoft.com/office/drawing/2014/main" id="{58DA8A0F-3DF9-F609-BCF7-9E2F657961DB}"/>
                  </a:ext>
                </a:extLst>
              </p:cNvPr>
              <p:cNvSpPr/>
              <p:nvPr/>
            </p:nvSpPr>
            <p:spPr>
              <a:xfrm>
                <a:off x="3638675" y="4115292"/>
                <a:ext cx="49950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794" extrusionOk="0">
                    <a:moveTo>
                      <a:pt x="754" y="533"/>
                    </a:moveTo>
                    <a:cubicBezTo>
                      <a:pt x="875" y="533"/>
                      <a:pt x="973" y="632"/>
                      <a:pt x="973" y="753"/>
                    </a:cubicBezTo>
                    <a:lnTo>
                      <a:pt x="973" y="1041"/>
                    </a:lnTo>
                    <a:cubicBezTo>
                      <a:pt x="973" y="1163"/>
                      <a:pt x="875" y="1262"/>
                      <a:pt x="754" y="1262"/>
                    </a:cubicBezTo>
                    <a:cubicBezTo>
                      <a:pt x="631" y="1262"/>
                      <a:pt x="533" y="1163"/>
                      <a:pt x="533" y="1041"/>
                    </a:cubicBezTo>
                    <a:lnTo>
                      <a:pt x="533" y="753"/>
                    </a:lnTo>
                    <a:cubicBezTo>
                      <a:pt x="533" y="632"/>
                      <a:pt x="631" y="533"/>
                      <a:pt x="754" y="533"/>
                    </a:cubicBezTo>
                    <a:close/>
                    <a:moveTo>
                      <a:pt x="754" y="1"/>
                    </a:moveTo>
                    <a:cubicBezTo>
                      <a:pt x="339" y="1"/>
                      <a:pt x="1" y="339"/>
                      <a:pt x="1" y="753"/>
                    </a:cubicBezTo>
                    <a:lnTo>
                      <a:pt x="1" y="1041"/>
                    </a:lnTo>
                    <a:cubicBezTo>
                      <a:pt x="1" y="1456"/>
                      <a:pt x="339" y="1793"/>
                      <a:pt x="754" y="1793"/>
                    </a:cubicBezTo>
                    <a:cubicBezTo>
                      <a:pt x="1168" y="1793"/>
                      <a:pt x="1505" y="1456"/>
                      <a:pt x="1505" y="1041"/>
                    </a:cubicBezTo>
                    <a:lnTo>
                      <a:pt x="1505" y="753"/>
                    </a:lnTo>
                    <a:cubicBezTo>
                      <a:pt x="1505" y="339"/>
                      <a:pt x="1168" y="1"/>
                      <a:pt x="7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786;p64">
                <a:extLst>
                  <a:ext uri="{FF2B5EF4-FFF2-40B4-BE49-F238E27FC236}">
                    <a16:creationId xmlns:a16="http://schemas.microsoft.com/office/drawing/2014/main" id="{57AC5C44-CFB9-CC1C-13DA-D9F294865723}"/>
                  </a:ext>
                </a:extLst>
              </p:cNvPr>
              <p:cNvSpPr/>
              <p:nvPr/>
            </p:nvSpPr>
            <p:spPr>
              <a:xfrm>
                <a:off x="3430416" y="4115292"/>
                <a:ext cx="26634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803" h="1794" extrusionOk="0">
                    <a:moveTo>
                      <a:pt x="266" y="1"/>
                    </a:moveTo>
                    <a:cubicBezTo>
                      <a:pt x="120" y="1"/>
                      <a:pt x="0" y="120"/>
                      <a:pt x="0" y="267"/>
                    </a:cubicBezTo>
                    <a:cubicBezTo>
                      <a:pt x="0" y="414"/>
                      <a:pt x="120" y="533"/>
                      <a:pt x="266" y="533"/>
                    </a:cubicBezTo>
                    <a:lnTo>
                      <a:pt x="271" y="533"/>
                    </a:lnTo>
                    <a:lnTo>
                      <a:pt x="271" y="1528"/>
                    </a:lnTo>
                    <a:cubicBezTo>
                      <a:pt x="271" y="1674"/>
                      <a:pt x="390" y="1793"/>
                      <a:pt x="536" y="1793"/>
                    </a:cubicBezTo>
                    <a:cubicBezTo>
                      <a:pt x="683" y="1793"/>
                      <a:pt x="802" y="1674"/>
                      <a:pt x="802" y="1528"/>
                    </a:cubicBezTo>
                    <a:lnTo>
                      <a:pt x="802" y="267"/>
                    </a:lnTo>
                    <a:cubicBezTo>
                      <a:pt x="802" y="120"/>
                      <a:pt x="683" y="1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787;p64">
                <a:extLst>
                  <a:ext uri="{FF2B5EF4-FFF2-40B4-BE49-F238E27FC236}">
                    <a16:creationId xmlns:a16="http://schemas.microsoft.com/office/drawing/2014/main" id="{ECDD71AC-970B-70E8-099D-5DB3BA872E3B}"/>
                  </a:ext>
                </a:extLst>
              </p:cNvPr>
              <p:cNvSpPr/>
              <p:nvPr/>
            </p:nvSpPr>
            <p:spPr>
              <a:xfrm>
                <a:off x="3516884" y="4115292"/>
                <a:ext cx="26634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803" h="1794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4"/>
                      <a:pt x="119" y="533"/>
                      <a:pt x="266" y="533"/>
                    </a:cubicBezTo>
                    <a:lnTo>
                      <a:pt x="270" y="533"/>
                    </a:lnTo>
                    <a:lnTo>
                      <a:pt x="270" y="1528"/>
                    </a:lnTo>
                    <a:cubicBezTo>
                      <a:pt x="270" y="1674"/>
                      <a:pt x="389" y="1793"/>
                      <a:pt x="536" y="1793"/>
                    </a:cubicBezTo>
                    <a:cubicBezTo>
                      <a:pt x="683" y="1793"/>
                      <a:pt x="801" y="1674"/>
                      <a:pt x="801" y="1528"/>
                    </a:cubicBezTo>
                    <a:lnTo>
                      <a:pt x="801" y="267"/>
                    </a:lnTo>
                    <a:cubicBezTo>
                      <a:pt x="802" y="120"/>
                      <a:pt x="683" y="1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788;p64">
                <a:extLst>
                  <a:ext uri="{FF2B5EF4-FFF2-40B4-BE49-F238E27FC236}">
                    <a16:creationId xmlns:a16="http://schemas.microsoft.com/office/drawing/2014/main" id="{FFC52292-9DC9-0F35-603F-7654B4507F2E}"/>
                  </a:ext>
                </a:extLst>
              </p:cNvPr>
              <p:cNvSpPr/>
              <p:nvPr/>
            </p:nvSpPr>
            <p:spPr>
              <a:xfrm>
                <a:off x="3549720" y="4115292"/>
                <a:ext cx="26600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1794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4"/>
                      <a:pt x="119" y="533"/>
                      <a:pt x="266" y="533"/>
                    </a:cubicBezTo>
                    <a:lnTo>
                      <a:pt x="270" y="533"/>
                    </a:lnTo>
                    <a:lnTo>
                      <a:pt x="270" y="1528"/>
                    </a:lnTo>
                    <a:cubicBezTo>
                      <a:pt x="270" y="1674"/>
                      <a:pt x="389" y="1793"/>
                      <a:pt x="536" y="1793"/>
                    </a:cubicBezTo>
                    <a:cubicBezTo>
                      <a:pt x="683" y="1793"/>
                      <a:pt x="802" y="1674"/>
                      <a:pt x="802" y="1528"/>
                    </a:cubicBezTo>
                    <a:lnTo>
                      <a:pt x="802" y="267"/>
                    </a:lnTo>
                    <a:cubicBezTo>
                      <a:pt x="802" y="120"/>
                      <a:pt x="683" y="1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789;p64">
                <a:extLst>
                  <a:ext uri="{FF2B5EF4-FFF2-40B4-BE49-F238E27FC236}">
                    <a16:creationId xmlns:a16="http://schemas.microsoft.com/office/drawing/2014/main" id="{09798CC6-0486-3122-4777-91898C0E73F1}"/>
                  </a:ext>
                </a:extLst>
              </p:cNvPr>
              <p:cNvSpPr/>
              <p:nvPr/>
            </p:nvSpPr>
            <p:spPr>
              <a:xfrm>
                <a:off x="3638675" y="4190151"/>
                <a:ext cx="49950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794" extrusionOk="0">
                    <a:moveTo>
                      <a:pt x="754" y="532"/>
                    </a:moveTo>
                    <a:cubicBezTo>
                      <a:pt x="875" y="532"/>
                      <a:pt x="973" y="631"/>
                      <a:pt x="973" y="753"/>
                    </a:cubicBezTo>
                    <a:lnTo>
                      <a:pt x="973" y="1041"/>
                    </a:lnTo>
                    <a:cubicBezTo>
                      <a:pt x="973" y="1163"/>
                      <a:pt x="875" y="1261"/>
                      <a:pt x="754" y="1261"/>
                    </a:cubicBezTo>
                    <a:cubicBezTo>
                      <a:pt x="631" y="1261"/>
                      <a:pt x="533" y="1163"/>
                      <a:pt x="533" y="1041"/>
                    </a:cubicBezTo>
                    <a:lnTo>
                      <a:pt x="533" y="753"/>
                    </a:lnTo>
                    <a:cubicBezTo>
                      <a:pt x="533" y="631"/>
                      <a:pt x="631" y="532"/>
                      <a:pt x="754" y="532"/>
                    </a:cubicBezTo>
                    <a:close/>
                    <a:moveTo>
                      <a:pt x="754" y="1"/>
                    </a:moveTo>
                    <a:cubicBezTo>
                      <a:pt x="339" y="1"/>
                      <a:pt x="1" y="338"/>
                      <a:pt x="1" y="753"/>
                    </a:cubicBezTo>
                    <a:lnTo>
                      <a:pt x="1" y="1041"/>
                    </a:lnTo>
                    <a:cubicBezTo>
                      <a:pt x="1" y="1455"/>
                      <a:pt x="339" y="1793"/>
                      <a:pt x="754" y="1793"/>
                    </a:cubicBezTo>
                    <a:cubicBezTo>
                      <a:pt x="1168" y="1793"/>
                      <a:pt x="1505" y="1455"/>
                      <a:pt x="1505" y="1041"/>
                    </a:cubicBezTo>
                    <a:lnTo>
                      <a:pt x="1505" y="753"/>
                    </a:lnTo>
                    <a:cubicBezTo>
                      <a:pt x="1505" y="338"/>
                      <a:pt x="1168" y="1"/>
                      <a:pt x="7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790;p64">
                <a:extLst>
                  <a:ext uri="{FF2B5EF4-FFF2-40B4-BE49-F238E27FC236}">
                    <a16:creationId xmlns:a16="http://schemas.microsoft.com/office/drawing/2014/main" id="{5AFC7324-8D91-2D1F-3380-67C4AE47D7DC}"/>
                  </a:ext>
                </a:extLst>
              </p:cNvPr>
              <p:cNvSpPr/>
              <p:nvPr/>
            </p:nvSpPr>
            <p:spPr>
              <a:xfrm>
                <a:off x="3551478" y="4190151"/>
                <a:ext cx="49917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794" extrusionOk="0">
                    <a:moveTo>
                      <a:pt x="752" y="532"/>
                    </a:moveTo>
                    <a:cubicBezTo>
                      <a:pt x="874" y="532"/>
                      <a:pt x="973" y="631"/>
                      <a:pt x="973" y="753"/>
                    </a:cubicBezTo>
                    <a:lnTo>
                      <a:pt x="973" y="1041"/>
                    </a:lnTo>
                    <a:cubicBezTo>
                      <a:pt x="973" y="1163"/>
                      <a:pt x="874" y="1261"/>
                      <a:pt x="752" y="1261"/>
                    </a:cubicBezTo>
                    <a:cubicBezTo>
                      <a:pt x="631" y="1261"/>
                      <a:pt x="532" y="1163"/>
                      <a:pt x="532" y="1041"/>
                    </a:cubicBezTo>
                    <a:lnTo>
                      <a:pt x="532" y="753"/>
                    </a:lnTo>
                    <a:cubicBezTo>
                      <a:pt x="532" y="631"/>
                      <a:pt x="631" y="532"/>
                      <a:pt x="752" y="532"/>
                    </a:cubicBezTo>
                    <a:close/>
                    <a:moveTo>
                      <a:pt x="752" y="1"/>
                    </a:moveTo>
                    <a:cubicBezTo>
                      <a:pt x="337" y="1"/>
                      <a:pt x="0" y="338"/>
                      <a:pt x="0" y="753"/>
                    </a:cubicBezTo>
                    <a:lnTo>
                      <a:pt x="0" y="1041"/>
                    </a:lnTo>
                    <a:cubicBezTo>
                      <a:pt x="0" y="1455"/>
                      <a:pt x="337" y="1793"/>
                      <a:pt x="752" y="1793"/>
                    </a:cubicBezTo>
                    <a:cubicBezTo>
                      <a:pt x="1167" y="1793"/>
                      <a:pt x="1505" y="1455"/>
                      <a:pt x="1505" y="1041"/>
                    </a:cubicBezTo>
                    <a:lnTo>
                      <a:pt x="1505" y="753"/>
                    </a:lnTo>
                    <a:cubicBezTo>
                      <a:pt x="1505" y="338"/>
                      <a:pt x="1167" y="1"/>
                      <a:pt x="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791;p64">
                <a:extLst>
                  <a:ext uri="{FF2B5EF4-FFF2-40B4-BE49-F238E27FC236}">
                    <a16:creationId xmlns:a16="http://schemas.microsoft.com/office/drawing/2014/main" id="{B72873D9-F56B-EDE7-4EEA-50ACB5069FBB}"/>
                  </a:ext>
                </a:extLst>
              </p:cNvPr>
              <p:cNvSpPr/>
              <p:nvPr/>
            </p:nvSpPr>
            <p:spPr>
              <a:xfrm>
                <a:off x="3432008" y="4190151"/>
                <a:ext cx="49917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794" extrusionOk="0">
                    <a:moveTo>
                      <a:pt x="753" y="532"/>
                    </a:moveTo>
                    <a:cubicBezTo>
                      <a:pt x="874" y="532"/>
                      <a:pt x="973" y="631"/>
                      <a:pt x="973" y="753"/>
                    </a:cubicBezTo>
                    <a:lnTo>
                      <a:pt x="973" y="1041"/>
                    </a:lnTo>
                    <a:cubicBezTo>
                      <a:pt x="973" y="1163"/>
                      <a:pt x="874" y="1261"/>
                      <a:pt x="753" y="1261"/>
                    </a:cubicBezTo>
                    <a:cubicBezTo>
                      <a:pt x="631" y="1261"/>
                      <a:pt x="533" y="1163"/>
                      <a:pt x="533" y="1041"/>
                    </a:cubicBezTo>
                    <a:lnTo>
                      <a:pt x="533" y="753"/>
                    </a:lnTo>
                    <a:cubicBezTo>
                      <a:pt x="533" y="631"/>
                      <a:pt x="631" y="532"/>
                      <a:pt x="753" y="532"/>
                    </a:cubicBezTo>
                    <a:close/>
                    <a:moveTo>
                      <a:pt x="753" y="1"/>
                    </a:moveTo>
                    <a:cubicBezTo>
                      <a:pt x="338" y="1"/>
                      <a:pt x="1" y="338"/>
                      <a:pt x="1" y="753"/>
                    </a:cubicBezTo>
                    <a:lnTo>
                      <a:pt x="1" y="1041"/>
                    </a:lnTo>
                    <a:cubicBezTo>
                      <a:pt x="1" y="1455"/>
                      <a:pt x="338" y="1793"/>
                      <a:pt x="753" y="1793"/>
                    </a:cubicBezTo>
                    <a:cubicBezTo>
                      <a:pt x="1168" y="1793"/>
                      <a:pt x="1505" y="1455"/>
                      <a:pt x="1505" y="1041"/>
                    </a:cubicBezTo>
                    <a:lnTo>
                      <a:pt x="1505" y="753"/>
                    </a:lnTo>
                    <a:cubicBezTo>
                      <a:pt x="1505" y="338"/>
                      <a:pt x="1168" y="1"/>
                      <a:pt x="7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2792;p64">
                <a:extLst>
                  <a:ext uri="{FF2B5EF4-FFF2-40B4-BE49-F238E27FC236}">
                    <a16:creationId xmlns:a16="http://schemas.microsoft.com/office/drawing/2014/main" id="{CC8BE090-E866-8266-077E-99867C6ECBE1}"/>
                  </a:ext>
                </a:extLst>
              </p:cNvPr>
              <p:cNvSpPr/>
              <p:nvPr/>
            </p:nvSpPr>
            <p:spPr>
              <a:xfrm>
                <a:off x="3377083" y="4190151"/>
                <a:ext cx="49917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794" extrusionOk="0">
                    <a:moveTo>
                      <a:pt x="752" y="532"/>
                    </a:moveTo>
                    <a:cubicBezTo>
                      <a:pt x="874" y="532"/>
                      <a:pt x="973" y="631"/>
                      <a:pt x="973" y="753"/>
                    </a:cubicBezTo>
                    <a:lnTo>
                      <a:pt x="973" y="1041"/>
                    </a:lnTo>
                    <a:cubicBezTo>
                      <a:pt x="973" y="1163"/>
                      <a:pt x="874" y="1261"/>
                      <a:pt x="752" y="1261"/>
                    </a:cubicBezTo>
                    <a:cubicBezTo>
                      <a:pt x="631" y="1261"/>
                      <a:pt x="532" y="1163"/>
                      <a:pt x="532" y="1041"/>
                    </a:cubicBezTo>
                    <a:lnTo>
                      <a:pt x="532" y="753"/>
                    </a:lnTo>
                    <a:cubicBezTo>
                      <a:pt x="532" y="631"/>
                      <a:pt x="631" y="532"/>
                      <a:pt x="752" y="532"/>
                    </a:cubicBezTo>
                    <a:close/>
                    <a:moveTo>
                      <a:pt x="752" y="1"/>
                    </a:moveTo>
                    <a:cubicBezTo>
                      <a:pt x="338" y="1"/>
                      <a:pt x="1" y="338"/>
                      <a:pt x="1" y="753"/>
                    </a:cubicBezTo>
                    <a:lnTo>
                      <a:pt x="1" y="1041"/>
                    </a:lnTo>
                    <a:cubicBezTo>
                      <a:pt x="1" y="1455"/>
                      <a:pt x="338" y="1793"/>
                      <a:pt x="752" y="1793"/>
                    </a:cubicBezTo>
                    <a:cubicBezTo>
                      <a:pt x="1167" y="1793"/>
                      <a:pt x="1505" y="1455"/>
                      <a:pt x="1505" y="1041"/>
                    </a:cubicBezTo>
                    <a:lnTo>
                      <a:pt x="1505" y="753"/>
                    </a:lnTo>
                    <a:cubicBezTo>
                      <a:pt x="1505" y="338"/>
                      <a:pt x="1167" y="1"/>
                      <a:pt x="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2793;p64">
                <a:extLst>
                  <a:ext uri="{FF2B5EF4-FFF2-40B4-BE49-F238E27FC236}">
                    <a16:creationId xmlns:a16="http://schemas.microsoft.com/office/drawing/2014/main" id="{4E2F4CA5-6461-9E12-C4F6-731EA2261FC9}"/>
                  </a:ext>
                </a:extLst>
              </p:cNvPr>
              <p:cNvSpPr/>
              <p:nvPr/>
            </p:nvSpPr>
            <p:spPr>
              <a:xfrm>
                <a:off x="3604877" y="4190151"/>
                <a:ext cx="26634" cy="59469"/>
              </a:xfrm>
              <a:custGeom>
                <a:avLst/>
                <a:gdLst/>
                <a:ahLst/>
                <a:cxnLst/>
                <a:rect l="l" t="t" r="r" b="b"/>
                <a:pathLst>
                  <a:path w="803" h="1793" extrusionOk="0">
                    <a:moveTo>
                      <a:pt x="266" y="1"/>
                    </a:moveTo>
                    <a:cubicBezTo>
                      <a:pt x="120" y="1"/>
                      <a:pt x="0" y="120"/>
                      <a:pt x="0" y="266"/>
                    </a:cubicBezTo>
                    <a:cubicBezTo>
                      <a:pt x="0" y="413"/>
                      <a:pt x="120" y="532"/>
                      <a:pt x="266" y="532"/>
                    </a:cubicBezTo>
                    <a:lnTo>
                      <a:pt x="270" y="532"/>
                    </a:lnTo>
                    <a:lnTo>
                      <a:pt x="270" y="1527"/>
                    </a:lnTo>
                    <a:cubicBezTo>
                      <a:pt x="270" y="1674"/>
                      <a:pt x="390" y="1792"/>
                      <a:pt x="536" y="1792"/>
                    </a:cubicBezTo>
                    <a:cubicBezTo>
                      <a:pt x="683" y="1792"/>
                      <a:pt x="802" y="1674"/>
                      <a:pt x="802" y="1527"/>
                    </a:cubicBezTo>
                    <a:lnTo>
                      <a:pt x="802" y="266"/>
                    </a:lnTo>
                    <a:cubicBezTo>
                      <a:pt x="802" y="120"/>
                      <a:pt x="683" y="1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2794;p64">
                <a:extLst>
                  <a:ext uri="{FF2B5EF4-FFF2-40B4-BE49-F238E27FC236}">
                    <a16:creationId xmlns:a16="http://schemas.microsoft.com/office/drawing/2014/main" id="{56B5EB2E-3FA8-DC22-8405-984F9807431F}"/>
                  </a:ext>
                </a:extLst>
              </p:cNvPr>
              <p:cNvSpPr/>
              <p:nvPr/>
            </p:nvSpPr>
            <p:spPr>
              <a:xfrm>
                <a:off x="3484844" y="4190151"/>
                <a:ext cx="26667" cy="59469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793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6"/>
                    </a:cubicBezTo>
                    <a:cubicBezTo>
                      <a:pt x="0" y="413"/>
                      <a:pt x="119" y="532"/>
                      <a:pt x="266" y="532"/>
                    </a:cubicBezTo>
                    <a:lnTo>
                      <a:pt x="271" y="532"/>
                    </a:lnTo>
                    <a:lnTo>
                      <a:pt x="271" y="1527"/>
                    </a:lnTo>
                    <a:cubicBezTo>
                      <a:pt x="271" y="1674"/>
                      <a:pt x="390" y="1792"/>
                      <a:pt x="537" y="1792"/>
                    </a:cubicBezTo>
                    <a:cubicBezTo>
                      <a:pt x="684" y="1792"/>
                      <a:pt x="802" y="1674"/>
                      <a:pt x="802" y="1527"/>
                    </a:cubicBezTo>
                    <a:lnTo>
                      <a:pt x="802" y="266"/>
                    </a:lnTo>
                    <a:cubicBezTo>
                      <a:pt x="803" y="120"/>
                      <a:pt x="684" y="1"/>
                      <a:pt x="5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2795;p64">
                <a:extLst>
                  <a:ext uri="{FF2B5EF4-FFF2-40B4-BE49-F238E27FC236}">
                    <a16:creationId xmlns:a16="http://schemas.microsoft.com/office/drawing/2014/main" id="{FFE9695F-5EA5-8687-FF7A-1DD562D57FEC}"/>
                  </a:ext>
                </a:extLst>
              </p:cNvPr>
              <p:cNvSpPr/>
              <p:nvPr/>
            </p:nvSpPr>
            <p:spPr>
              <a:xfrm>
                <a:off x="3517680" y="4190151"/>
                <a:ext cx="26634" cy="59469"/>
              </a:xfrm>
              <a:custGeom>
                <a:avLst/>
                <a:gdLst/>
                <a:ahLst/>
                <a:cxnLst/>
                <a:rect l="l" t="t" r="r" b="b"/>
                <a:pathLst>
                  <a:path w="803" h="1793" extrusionOk="0">
                    <a:moveTo>
                      <a:pt x="267" y="1"/>
                    </a:moveTo>
                    <a:cubicBezTo>
                      <a:pt x="120" y="1"/>
                      <a:pt x="1" y="120"/>
                      <a:pt x="1" y="266"/>
                    </a:cubicBezTo>
                    <a:cubicBezTo>
                      <a:pt x="1" y="413"/>
                      <a:pt x="120" y="532"/>
                      <a:pt x="267" y="532"/>
                    </a:cubicBezTo>
                    <a:lnTo>
                      <a:pt x="271" y="532"/>
                    </a:lnTo>
                    <a:lnTo>
                      <a:pt x="271" y="1527"/>
                    </a:lnTo>
                    <a:cubicBezTo>
                      <a:pt x="271" y="1674"/>
                      <a:pt x="390" y="1792"/>
                      <a:pt x="537" y="1792"/>
                    </a:cubicBezTo>
                    <a:cubicBezTo>
                      <a:pt x="684" y="1792"/>
                      <a:pt x="803" y="1674"/>
                      <a:pt x="803" y="1527"/>
                    </a:cubicBezTo>
                    <a:lnTo>
                      <a:pt x="803" y="266"/>
                    </a:lnTo>
                    <a:cubicBezTo>
                      <a:pt x="803" y="120"/>
                      <a:pt x="684" y="1"/>
                      <a:pt x="5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2796;p64">
                <a:extLst>
                  <a:ext uri="{FF2B5EF4-FFF2-40B4-BE49-F238E27FC236}">
                    <a16:creationId xmlns:a16="http://schemas.microsoft.com/office/drawing/2014/main" id="{509CD8D0-55D6-4EA9-581E-050F5C324342}"/>
                  </a:ext>
                </a:extLst>
              </p:cNvPr>
              <p:cNvSpPr/>
              <p:nvPr/>
            </p:nvSpPr>
            <p:spPr>
              <a:xfrm>
                <a:off x="3377083" y="4265010"/>
                <a:ext cx="49917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794" extrusionOk="0">
                    <a:moveTo>
                      <a:pt x="752" y="532"/>
                    </a:moveTo>
                    <a:cubicBezTo>
                      <a:pt x="874" y="532"/>
                      <a:pt x="973" y="631"/>
                      <a:pt x="973" y="752"/>
                    </a:cubicBezTo>
                    <a:lnTo>
                      <a:pt x="973" y="1040"/>
                    </a:lnTo>
                    <a:cubicBezTo>
                      <a:pt x="973" y="1162"/>
                      <a:pt x="874" y="1261"/>
                      <a:pt x="752" y="1261"/>
                    </a:cubicBezTo>
                    <a:cubicBezTo>
                      <a:pt x="631" y="1261"/>
                      <a:pt x="532" y="1162"/>
                      <a:pt x="532" y="1040"/>
                    </a:cubicBezTo>
                    <a:lnTo>
                      <a:pt x="532" y="752"/>
                    </a:lnTo>
                    <a:cubicBezTo>
                      <a:pt x="532" y="631"/>
                      <a:pt x="631" y="532"/>
                      <a:pt x="752" y="532"/>
                    </a:cubicBezTo>
                    <a:close/>
                    <a:moveTo>
                      <a:pt x="752" y="0"/>
                    </a:moveTo>
                    <a:cubicBezTo>
                      <a:pt x="338" y="0"/>
                      <a:pt x="1" y="338"/>
                      <a:pt x="1" y="752"/>
                    </a:cubicBezTo>
                    <a:lnTo>
                      <a:pt x="1" y="1040"/>
                    </a:lnTo>
                    <a:cubicBezTo>
                      <a:pt x="1" y="1455"/>
                      <a:pt x="338" y="1793"/>
                      <a:pt x="752" y="1793"/>
                    </a:cubicBezTo>
                    <a:cubicBezTo>
                      <a:pt x="1167" y="1793"/>
                      <a:pt x="1505" y="1455"/>
                      <a:pt x="1505" y="1040"/>
                    </a:cubicBezTo>
                    <a:lnTo>
                      <a:pt x="1505" y="752"/>
                    </a:lnTo>
                    <a:cubicBezTo>
                      <a:pt x="1505" y="338"/>
                      <a:pt x="1167" y="0"/>
                      <a:pt x="7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2797;p64">
                <a:extLst>
                  <a:ext uri="{FF2B5EF4-FFF2-40B4-BE49-F238E27FC236}">
                    <a16:creationId xmlns:a16="http://schemas.microsoft.com/office/drawing/2014/main" id="{893715D8-1F09-043B-65B3-88E98F285105}"/>
                  </a:ext>
                </a:extLst>
              </p:cNvPr>
              <p:cNvSpPr/>
              <p:nvPr/>
            </p:nvSpPr>
            <p:spPr>
              <a:xfrm>
                <a:off x="3464314" y="4265010"/>
                <a:ext cx="49917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794" extrusionOk="0">
                    <a:moveTo>
                      <a:pt x="753" y="532"/>
                    </a:moveTo>
                    <a:cubicBezTo>
                      <a:pt x="874" y="532"/>
                      <a:pt x="973" y="631"/>
                      <a:pt x="973" y="752"/>
                    </a:cubicBezTo>
                    <a:lnTo>
                      <a:pt x="973" y="1040"/>
                    </a:lnTo>
                    <a:cubicBezTo>
                      <a:pt x="973" y="1162"/>
                      <a:pt x="874" y="1261"/>
                      <a:pt x="753" y="1261"/>
                    </a:cubicBezTo>
                    <a:cubicBezTo>
                      <a:pt x="631" y="1261"/>
                      <a:pt x="532" y="1162"/>
                      <a:pt x="532" y="1040"/>
                    </a:cubicBezTo>
                    <a:lnTo>
                      <a:pt x="532" y="752"/>
                    </a:lnTo>
                    <a:cubicBezTo>
                      <a:pt x="532" y="631"/>
                      <a:pt x="631" y="532"/>
                      <a:pt x="753" y="532"/>
                    </a:cubicBezTo>
                    <a:close/>
                    <a:moveTo>
                      <a:pt x="753" y="0"/>
                    </a:moveTo>
                    <a:cubicBezTo>
                      <a:pt x="338" y="0"/>
                      <a:pt x="0" y="338"/>
                      <a:pt x="0" y="752"/>
                    </a:cubicBezTo>
                    <a:lnTo>
                      <a:pt x="0" y="1040"/>
                    </a:lnTo>
                    <a:cubicBezTo>
                      <a:pt x="0" y="1455"/>
                      <a:pt x="338" y="1793"/>
                      <a:pt x="753" y="1793"/>
                    </a:cubicBezTo>
                    <a:cubicBezTo>
                      <a:pt x="1167" y="1793"/>
                      <a:pt x="1504" y="1455"/>
                      <a:pt x="1504" y="1040"/>
                    </a:cubicBezTo>
                    <a:lnTo>
                      <a:pt x="1504" y="752"/>
                    </a:lnTo>
                    <a:cubicBezTo>
                      <a:pt x="1504" y="338"/>
                      <a:pt x="1167" y="0"/>
                      <a:pt x="7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2798;p64">
                <a:extLst>
                  <a:ext uri="{FF2B5EF4-FFF2-40B4-BE49-F238E27FC236}">
                    <a16:creationId xmlns:a16="http://schemas.microsoft.com/office/drawing/2014/main" id="{79D29E18-2C7B-0741-82AA-412E2310072F}"/>
                  </a:ext>
                </a:extLst>
              </p:cNvPr>
              <p:cNvSpPr/>
              <p:nvPr/>
            </p:nvSpPr>
            <p:spPr>
              <a:xfrm>
                <a:off x="3583750" y="4265010"/>
                <a:ext cx="49950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794" extrusionOk="0">
                    <a:moveTo>
                      <a:pt x="752" y="532"/>
                    </a:moveTo>
                    <a:cubicBezTo>
                      <a:pt x="875" y="532"/>
                      <a:pt x="973" y="631"/>
                      <a:pt x="973" y="752"/>
                    </a:cubicBezTo>
                    <a:lnTo>
                      <a:pt x="973" y="1040"/>
                    </a:lnTo>
                    <a:cubicBezTo>
                      <a:pt x="973" y="1162"/>
                      <a:pt x="875" y="1261"/>
                      <a:pt x="752" y="1261"/>
                    </a:cubicBezTo>
                    <a:cubicBezTo>
                      <a:pt x="631" y="1261"/>
                      <a:pt x="533" y="1162"/>
                      <a:pt x="533" y="1040"/>
                    </a:cubicBezTo>
                    <a:lnTo>
                      <a:pt x="533" y="752"/>
                    </a:lnTo>
                    <a:cubicBezTo>
                      <a:pt x="533" y="631"/>
                      <a:pt x="631" y="532"/>
                      <a:pt x="752" y="532"/>
                    </a:cubicBezTo>
                    <a:close/>
                    <a:moveTo>
                      <a:pt x="752" y="0"/>
                    </a:moveTo>
                    <a:cubicBezTo>
                      <a:pt x="338" y="0"/>
                      <a:pt x="1" y="338"/>
                      <a:pt x="1" y="752"/>
                    </a:cubicBezTo>
                    <a:lnTo>
                      <a:pt x="1" y="1040"/>
                    </a:lnTo>
                    <a:cubicBezTo>
                      <a:pt x="1" y="1455"/>
                      <a:pt x="338" y="1793"/>
                      <a:pt x="752" y="1793"/>
                    </a:cubicBezTo>
                    <a:cubicBezTo>
                      <a:pt x="1167" y="1793"/>
                      <a:pt x="1505" y="1455"/>
                      <a:pt x="1505" y="1040"/>
                    </a:cubicBezTo>
                    <a:lnTo>
                      <a:pt x="1505" y="752"/>
                    </a:lnTo>
                    <a:cubicBezTo>
                      <a:pt x="1505" y="338"/>
                      <a:pt x="1167" y="0"/>
                      <a:pt x="7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2799;p64">
                <a:extLst>
                  <a:ext uri="{FF2B5EF4-FFF2-40B4-BE49-F238E27FC236}">
                    <a16:creationId xmlns:a16="http://schemas.microsoft.com/office/drawing/2014/main" id="{7EA44B10-F66A-4E64-E95A-0F434C3D4291}"/>
                  </a:ext>
                </a:extLst>
              </p:cNvPr>
              <p:cNvSpPr/>
              <p:nvPr/>
            </p:nvSpPr>
            <p:spPr>
              <a:xfrm>
                <a:off x="3638675" y="4265010"/>
                <a:ext cx="49950" cy="59502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794" extrusionOk="0">
                    <a:moveTo>
                      <a:pt x="754" y="532"/>
                    </a:moveTo>
                    <a:cubicBezTo>
                      <a:pt x="875" y="532"/>
                      <a:pt x="973" y="631"/>
                      <a:pt x="973" y="752"/>
                    </a:cubicBezTo>
                    <a:lnTo>
                      <a:pt x="973" y="1040"/>
                    </a:lnTo>
                    <a:cubicBezTo>
                      <a:pt x="973" y="1162"/>
                      <a:pt x="875" y="1261"/>
                      <a:pt x="754" y="1261"/>
                    </a:cubicBezTo>
                    <a:cubicBezTo>
                      <a:pt x="631" y="1261"/>
                      <a:pt x="533" y="1162"/>
                      <a:pt x="533" y="1040"/>
                    </a:cubicBezTo>
                    <a:lnTo>
                      <a:pt x="533" y="752"/>
                    </a:lnTo>
                    <a:cubicBezTo>
                      <a:pt x="533" y="631"/>
                      <a:pt x="631" y="532"/>
                      <a:pt x="754" y="532"/>
                    </a:cubicBezTo>
                    <a:close/>
                    <a:moveTo>
                      <a:pt x="754" y="0"/>
                    </a:moveTo>
                    <a:cubicBezTo>
                      <a:pt x="339" y="0"/>
                      <a:pt x="1" y="338"/>
                      <a:pt x="1" y="752"/>
                    </a:cubicBezTo>
                    <a:lnTo>
                      <a:pt x="1" y="1040"/>
                    </a:lnTo>
                    <a:cubicBezTo>
                      <a:pt x="1" y="1455"/>
                      <a:pt x="339" y="1793"/>
                      <a:pt x="754" y="1793"/>
                    </a:cubicBezTo>
                    <a:cubicBezTo>
                      <a:pt x="1168" y="1793"/>
                      <a:pt x="1505" y="1455"/>
                      <a:pt x="1505" y="1040"/>
                    </a:cubicBezTo>
                    <a:lnTo>
                      <a:pt x="1505" y="752"/>
                    </a:lnTo>
                    <a:cubicBezTo>
                      <a:pt x="1505" y="338"/>
                      <a:pt x="1168" y="0"/>
                      <a:pt x="7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2800;p64">
                <a:extLst>
                  <a:ext uri="{FF2B5EF4-FFF2-40B4-BE49-F238E27FC236}">
                    <a16:creationId xmlns:a16="http://schemas.microsoft.com/office/drawing/2014/main" id="{F9A75748-31C9-5F72-2AE2-86609078E456}"/>
                  </a:ext>
                </a:extLst>
              </p:cNvPr>
              <p:cNvSpPr/>
              <p:nvPr/>
            </p:nvSpPr>
            <p:spPr>
              <a:xfrm>
                <a:off x="3430416" y="4265010"/>
                <a:ext cx="26634" cy="59436"/>
              </a:xfrm>
              <a:custGeom>
                <a:avLst/>
                <a:gdLst/>
                <a:ahLst/>
                <a:cxnLst/>
                <a:rect l="l" t="t" r="r" b="b"/>
                <a:pathLst>
                  <a:path w="803" h="1792" extrusionOk="0">
                    <a:moveTo>
                      <a:pt x="266" y="0"/>
                    </a:moveTo>
                    <a:cubicBezTo>
                      <a:pt x="120" y="0"/>
                      <a:pt x="0" y="119"/>
                      <a:pt x="0" y="266"/>
                    </a:cubicBezTo>
                    <a:cubicBezTo>
                      <a:pt x="0" y="413"/>
                      <a:pt x="120" y="532"/>
                      <a:pt x="266" y="532"/>
                    </a:cubicBezTo>
                    <a:lnTo>
                      <a:pt x="271" y="532"/>
                    </a:lnTo>
                    <a:lnTo>
                      <a:pt x="271" y="1526"/>
                    </a:lnTo>
                    <a:cubicBezTo>
                      <a:pt x="271" y="1673"/>
                      <a:pt x="390" y="1792"/>
                      <a:pt x="536" y="1792"/>
                    </a:cubicBezTo>
                    <a:cubicBezTo>
                      <a:pt x="683" y="1792"/>
                      <a:pt x="802" y="1673"/>
                      <a:pt x="802" y="1526"/>
                    </a:cubicBezTo>
                    <a:lnTo>
                      <a:pt x="802" y="266"/>
                    </a:lnTo>
                    <a:cubicBezTo>
                      <a:pt x="802" y="119"/>
                      <a:pt x="683" y="0"/>
                      <a:pt x="5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2801;p64">
                <a:extLst>
                  <a:ext uri="{FF2B5EF4-FFF2-40B4-BE49-F238E27FC236}">
                    <a16:creationId xmlns:a16="http://schemas.microsoft.com/office/drawing/2014/main" id="{2D14B7D8-F1EB-DD2A-D645-ADB712C053DB}"/>
                  </a:ext>
                </a:extLst>
              </p:cNvPr>
              <p:cNvSpPr/>
              <p:nvPr/>
            </p:nvSpPr>
            <p:spPr>
              <a:xfrm>
                <a:off x="3516884" y="4265010"/>
                <a:ext cx="26634" cy="59436"/>
              </a:xfrm>
              <a:custGeom>
                <a:avLst/>
                <a:gdLst/>
                <a:ahLst/>
                <a:cxnLst/>
                <a:rect l="l" t="t" r="r" b="b"/>
                <a:pathLst>
                  <a:path w="803" h="1792" extrusionOk="0">
                    <a:moveTo>
                      <a:pt x="266" y="0"/>
                    </a:moveTo>
                    <a:cubicBezTo>
                      <a:pt x="119" y="0"/>
                      <a:pt x="0" y="119"/>
                      <a:pt x="0" y="266"/>
                    </a:cubicBezTo>
                    <a:cubicBezTo>
                      <a:pt x="0" y="413"/>
                      <a:pt x="119" y="532"/>
                      <a:pt x="266" y="532"/>
                    </a:cubicBezTo>
                    <a:lnTo>
                      <a:pt x="270" y="532"/>
                    </a:lnTo>
                    <a:lnTo>
                      <a:pt x="270" y="1526"/>
                    </a:lnTo>
                    <a:cubicBezTo>
                      <a:pt x="270" y="1673"/>
                      <a:pt x="389" y="1792"/>
                      <a:pt x="536" y="1792"/>
                    </a:cubicBezTo>
                    <a:cubicBezTo>
                      <a:pt x="683" y="1792"/>
                      <a:pt x="801" y="1673"/>
                      <a:pt x="801" y="1526"/>
                    </a:cubicBezTo>
                    <a:lnTo>
                      <a:pt x="801" y="266"/>
                    </a:lnTo>
                    <a:cubicBezTo>
                      <a:pt x="802" y="119"/>
                      <a:pt x="683" y="0"/>
                      <a:pt x="5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2802;p64">
                <a:extLst>
                  <a:ext uri="{FF2B5EF4-FFF2-40B4-BE49-F238E27FC236}">
                    <a16:creationId xmlns:a16="http://schemas.microsoft.com/office/drawing/2014/main" id="{305DAABE-C7F5-41D9-B14B-9850CF958A9D}"/>
                  </a:ext>
                </a:extLst>
              </p:cNvPr>
              <p:cNvSpPr/>
              <p:nvPr/>
            </p:nvSpPr>
            <p:spPr>
              <a:xfrm>
                <a:off x="3549720" y="4265010"/>
                <a:ext cx="26600" cy="59436"/>
              </a:xfrm>
              <a:custGeom>
                <a:avLst/>
                <a:gdLst/>
                <a:ahLst/>
                <a:cxnLst/>
                <a:rect l="l" t="t" r="r" b="b"/>
                <a:pathLst>
                  <a:path w="802" h="1792" extrusionOk="0">
                    <a:moveTo>
                      <a:pt x="266" y="0"/>
                    </a:moveTo>
                    <a:cubicBezTo>
                      <a:pt x="119" y="0"/>
                      <a:pt x="0" y="119"/>
                      <a:pt x="0" y="266"/>
                    </a:cubicBezTo>
                    <a:cubicBezTo>
                      <a:pt x="0" y="413"/>
                      <a:pt x="119" y="532"/>
                      <a:pt x="266" y="532"/>
                    </a:cubicBezTo>
                    <a:lnTo>
                      <a:pt x="270" y="532"/>
                    </a:lnTo>
                    <a:lnTo>
                      <a:pt x="270" y="1526"/>
                    </a:lnTo>
                    <a:cubicBezTo>
                      <a:pt x="270" y="1673"/>
                      <a:pt x="389" y="1792"/>
                      <a:pt x="536" y="1792"/>
                    </a:cubicBezTo>
                    <a:cubicBezTo>
                      <a:pt x="683" y="1792"/>
                      <a:pt x="802" y="1673"/>
                      <a:pt x="802" y="1526"/>
                    </a:cubicBezTo>
                    <a:lnTo>
                      <a:pt x="802" y="266"/>
                    </a:lnTo>
                    <a:cubicBezTo>
                      <a:pt x="802" y="119"/>
                      <a:pt x="683" y="0"/>
                      <a:pt x="5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2803;p64">
                <a:extLst>
                  <a:ext uri="{FF2B5EF4-FFF2-40B4-BE49-F238E27FC236}">
                    <a16:creationId xmlns:a16="http://schemas.microsoft.com/office/drawing/2014/main" id="{EDEB3A8A-2C66-68F1-21FF-4ADF2FA9B3E5}"/>
                  </a:ext>
                </a:extLst>
              </p:cNvPr>
              <p:cNvSpPr/>
              <p:nvPr/>
            </p:nvSpPr>
            <p:spPr>
              <a:xfrm>
                <a:off x="3705143" y="4093236"/>
                <a:ext cx="136551" cy="82123"/>
              </a:xfrm>
              <a:custGeom>
                <a:avLst/>
                <a:gdLst/>
                <a:ahLst/>
                <a:cxnLst/>
                <a:rect l="l" t="t" r="r" b="b"/>
                <a:pathLst>
                  <a:path w="4117" h="2476" extrusionOk="0">
                    <a:moveTo>
                      <a:pt x="3203" y="0"/>
                    </a:moveTo>
                    <a:cubicBezTo>
                      <a:pt x="3056" y="0"/>
                      <a:pt x="2937" y="120"/>
                      <a:pt x="2937" y="266"/>
                    </a:cubicBezTo>
                    <a:lnTo>
                      <a:pt x="2937" y="1945"/>
                    </a:lnTo>
                    <a:lnTo>
                      <a:pt x="2706" y="1945"/>
                    </a:lnTo>
                    <a:lnTo>
                      <a:pt x="2706" y="1333"/>
                    </a:lnTo>
                    <a:cubicBezTo>
                      <a:pt x="2706" y="1186"/>
                      <a:pt x="2587" y="1068"/>
                      <a:pt x="2440" y="1068"/>
                    </a:cubicBezTo>
                    <a:cubicBezTo>
                      <a:pt x="2293" y="1068"/>
                      <a:pt x="2174" y="1187"/>
                      <a:pt x="2174" y="1333"/>
                    </a:cubicBezTo>
                    <a:lnTo>
                      <a:pt x="2174" y="1945"/>
                    </a:lnTo>
                    <a:lnTo>
                      <a:pt x="1942" y="1945"/>
                    </a:lnTo>
                    <a:lnTo>
                      <a:pt x="1942" y="685"/>
                    </a:lnTo>
                    <a:cubicBezTo>
                      <a:pt x="1942" y="538"/>
                      <a:pt x="1823" y="419"/>
                      <a:pt x="1676" y="419"/>
                    </a:cubicBezTo>
                    <a:cubicBezTo>
                      <a:pt x="1529" y="419"/>
                      <a:pt x="1411" y="538"/>
                      <a:pt x="1411" y="685"/>
                    </a:cubicBezTo>
                    <a:lnTo>
                      <a:pt x="1411" y="1945"/>
                    </a:lnTo>
                    <a:lnTo>
                      <a:pt x="1179" y="1945"/>
                    </a:lnTo>
                    <a:lnTo>
                      <a:pt x="1179" y="1333"/>
                    </a:lnTo>
                    <a:cubicBezTo>
                      <a:pt x="1179" y="1186"/>
                      <a:pt x="1060" y="1068"/>
                      <a:pt x="913" y="1068"/>
                    </a:cubicBezTo>
                    <a:cubicBezTo>
                      <a:pt x="766" y="1068"/>
                      <a:pt x="647" y="1187"/>
                      <a:pt x="647" y="1333"/>
                    </a:cubicBezTo>
                    <a:lnTo>
                      <a:pt x="647" y="1945"/>
                    </a:lnTo>
                    <a:lnTo>
                      <a:pt x="266" y="1945"/>
                    </a:lnTo>
                    <a:cubicBezTo>
                      <a:pt x="119" y="1945"/>
                      <a:pt x="0" y="2064"/>
                      <a:pt x="0" y="2211"/>
                    </a:cubicBezTo>
                    <a:cubicBezTo>
                      <a:pt x="0" y="2357"/>
                      <a:pt x="119" y="2476"/>
                      <a:pt x="266" y="2476"/>
                    </a:cubicBezTo>
                    <a:lnTo>
                      <a:pt x="3850" y="2476"/>
                    </a:lnTo>
                    <a:cubicBezTo>
                      <a:pt x="3997" y="2476"/>
                      <a:pt x="4116" y="2357"/>
                      <a:pt x="4116" y="2211"/>
                    </a:cubicBezTo>
                    <a:cubicBezTo>
                      <a:pt x="4115" y="2064"/>
                      <a:pt x="3996" y="1945"/>
                      <a:pt x="3849" y="1945"/>
                    </a:cubicBezTo>
                    <a:lnTo>
                      <a:pt x="3468" y="1945"/>
                    </a:lnTo>
                    <a:lnTo>
                      <a:pt x="3468" y="266"/>
                    </a:lnTo>
                    <a:cubicBezTo>
                      <a:pt x="3468" y="120"/>
                      <a:pt x="3349" y="0"/>
                      <a:pt x="32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2804;p64">
                <a:extLst>
                  <a:ext uri="{FF2B5EF4-FFF2-40B4-BE49-F238E27FC236}">
                    <a16:creationId xmlns:a16="http://schemas.microsoft.com/office/drawing/2014/main" id="{6913AD3F-A8B8-0BEC-0DC5-4AE584034F61}"/>
                  </a:ext>
                </a:extLst>
              </p:cNvPr>
              <p:cNvSpPr/>
              <p:nvPr/>
            </p:nvSpPr>
            <p:spPr>
              <a:xfrm>
                <a:off x="3705110" y="4194397"/>
                <a:ext cx="64113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532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3"/>
                      <a:pt x="119" y="532"/>
                      <a:pt x="266" y="532"/>
                    </a:cubicBezTo>
                    <a:lnTo>
                      <a:pt x="1667" y="532"/>
                    </a:lnTo>
                    <a:cubicBezTo>
                      <a:pt x="1813" y="532"/>
                      <a:pt x="1932" y="413"/>
                      <a:pt x="1932" y="267"/>
                    </a:cubicBezTo>
                    <a:cubicBezTo>
                      <a:pt x="1932" y="120"/>
                      <a:pt x="1813" y="1"/>
                      <a:pt x="16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2805;p64">
                <a:extLst>
                  <a:ext uri="{FF2B5EF4-FFF2-40B4-BE49-F238E27FC236}">
                    <a16:creationId xmlns:a16="http://schemas.microsoft.com/office/drawing/2014/main" id="{4F3CFF8F-F1B5-CF0D-7E80-1498073570F1}"/>
                  </a:ext>
                </a:extLst>
              </p:cNvPr>
              <p:cNvSpPr/>
              <p:nvPr/>
            </p:nvSpPr>
            <p:spPr>
              <a:xfrm>
                <a:off x="3705110" y="4221097"/>
                <a:ext cx="64113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533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4"/>
                      <a:pt x="119" y="533"/>
                      <a:pt x="266" y="533"/>
                    </a:cubicBezTo>
                    <a:lnTo>
                      <a:pt x="1667" y="533"/>
                    </a:lnTo>
                    <a:cubicBezTo>
                      <a:pt x="1813" y="533"/>
                      <a:pt x="1932" y="414"/>
                      <a:pt x="1932" y="267"/>
                    </a:cubicBezTo>
                    <a:cubicBezTo>
                      <a:pt x="1932" y="120"/>
                      <a:pt x="1813" y="1"/>
                      <a:pt x="16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2806;p64">
                <a:extLst>
                  <a:ext uri="{FF2B5EF4-FFF2-40B4-BE49-F238E27FC236}">
                    <a16:creationId xmlns:a16="http://schemas.microsoft.com/office/drawing/2014/main" id="{2750FC3D-20D5-66ED-CE2B-B9713688AC54}"/>
                  </a:ext>
                </a:extLst>
              </p:cNvPr>
              <p:cNvSpPr/>
              <p:nvPr/>
            </p:nvSpPr>
            <p:spPr>
              <a:xfrm>
                <a:off x="3705110" y="4247797"/>
                <a:ext cx="64113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532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4"/>
                      <a:pt x="119" y="532"/>
                      <a:pt x="266" y="532"/>
                    </a:cubicBezTo>
                    <a:lnTo>
                      <a:pt x="1667" y="532"/>
                    </a:lnTo>
                    <a:cubicBezTo>
                      <a:pt x="1813" y="532"/>
                      <a:pt x="1932" y="413"/>
                      <a:pt x="1932" y="267"/>
                    </a:cubicBezTo>
                    <a:cubicBezTo>
                      <a:pt x="1932" y="120"/>
                      <a:pt x="1813" y="1"/>
                      <a:pt x="16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2807;p64">
                <a:extLst>
                  <a:ext uri="{FF2B5EF4-FFF2-40B4-BE49-F238E27FC236}">
                    <a16:creationId xmlns:a16="http://schemas.microsoft.com/office/drawing/2014/main" id="{5D59BAA1-8BC3-0696-4921-2AB207EF4BD8}"/>
                  </a:ext>
                </a:extLst>
              </p:cNvPr>
              <p:cNvSpPr/>
              <p:nvPr/>
            </p:nvSpPr>
            <p:spPr>
              <a:xfrm>
                <a:off x="3777547" y="4194397"/>
                <a:ext cx="64113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532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3"/>
                      <a:pt x="119" y="532"/>
                      <a:pt x="266" y="532"/>
                    </a:cubicBezTo>
                    <a:lnTo>
                      <a:pt x="1666" y="532"/>
                    </a:lnTo>
                    <a:cubicBezTo>
                      <a:pt x="1813" y="532"/>
                      <a:pt x="1932" y="413"/>
                      <a:pt x="1932" y="267"/>
                    </a:cubicBezTo>
                    <a:cubicBezTo>
                      <a:pt x="1932" y="120"/>
                      <a:pt x="1813" y="1"/>
                      <a:pt x="16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2808;p64">
                <a:extLst>
                  <a:ext uri="{FF2B5EF4-FFF2-40B4-BE49-F238E27FC236}">
                    <a16:creationId xmlns:a16="http://schemas.microsoft.com/office/drawing/2014/main" id="{79155039-20B7-E600-D5A9-473C197AFA8C}"/>
                  </a:ext>
                </a:extLst>
              </p:cNvPr>
              <p:cNvSpPr/>
              <p:nvPr/>
            </p:nvSpPr>
            <p:spPr>
              <a:xfrm>
                <a:off x="3777547" y="4221097"/>
                <a:ext cx="64113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533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4"/>
                      <a:pt x="119" y="533"/>
                      <a:pt x="266" y="533"/>
                    </a:cubicBezTo>
                    <a:lnTo>
                      <a:pt x="1666" y="533"/>
                    </a:lnTo>
                    <a:cubicBezTo>
                      <a:pt x="1813" y="533"/>
                      <a:pt x="1932" y="414"/>
                      <a:pt x="1932" y="267"/>
                    </a:cubicBezTo>
                    <a:cubicBezTo>
                      <a:pt x="1932" y="120"/>
                      <a:pt x="1813" y="1"/>
                      <a:pt x="16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2809;p64">
                <a:extLst>
                  <a:ext uri="{FF2B5EF4-FFF2-40B4-BE49-F238E27FC236}">
                    <a16:creationId xmlns:a16="http://schemas.microsoft.com/office/drawing/2014/main" id="{BF217C5A-E67E-4323-B252-23A7CCEF1F7B}"/>
                  </a:ext>
                </a:extLst>
              </p:cNvPr>
              <p:cNvSpPr/>
              <p:nvPr/>
            </p:nvSpPr>
            <p:spPr>
              <a:xfrm>
                <a:off x="3777547" y="4247797"/>
                <a:ext cx="64113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532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4"/>
                      <a:pt x="119" y="532"/>
                      <a:pt x="266" y="532"/>
                    </a:cubicBezTo>
                    <a:lnTo>
                      <a:pt x="1666" y="532"/>
                    </a:lnTo>
                    <a:cubicBezTo>
                      <a:pt x="1813" y="532"/>
                      <a:pt x="1932" y="413"/>
                      <a:pt x="1932" y="267"/>
                    </a:cubicBezTo>
                    <a:cubicBezTo>
                      <a:pt x="1932" y="120"/>
                      <a:pt x="1813" y="1"/>
                      <a:pt x="16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2810;p64">
                <a:extLst>
                  <a:ext uri="{FF2B5EF4-FFF2-40B4-BE49-F238E27FC236}">
                    <a16:creationId xmlns:a16="http://schemas.microsoft.com/office/drawing/2014/main" id="{8FF2E675-CE2F-BE2C-9A19-A1567917B339}"/>
                  </a:ext>
                </a:extLst>
              </p:cNvPr>
              <p:cNvSpPr/>
              <p:nvPr/>
            </p:nvSpPr>
            <p:spPr>
              <a:xfrm>
                <a:off x="3705740" y="4283750"/>
                <a:ext cx="17678" cy="38507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161" extrusionOk="0">
                    <a:moveTo>
                      <a:pt x="267" y="0"/>
                    </a:moveTo>
                    <a:cubicBezTo>
                      <a:pt x="120" y="0"/>
                      <a:pt x="1" y="119"/>
                      <a:pt x="1" y="266"/>
                    </a:cubicBezTo>
                    <a:lnTo>
                      <a:pt x="1" y="895"/>
                    </a:lnTo>
                    <a:cubicBezTo>
                      <a:pt x="1" y="1042"/>
                      <a:pt x="120" y="1160"/>
                      <a:pt x="267" y="1160"/>
                    </a:cubicBezTo>
                    <a:cubicBezTo>
                      <a:pt x="413" y="1160"/>
                      <a:pt x="532" y="1042"/>
                      <a:pt x="532" y="895"/>
                    </a:cubicBezTo>
                    <a:lnTo>
                      <a:pt x="532" y="266"/>
                    </a:lnTo>
                    <a:cubicBezTo>
                      <a:pt x="532" y="119"/>
                      <a:pt x="413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2811;p64">
                <a:extLst>
                  <a:ext uri="{FF2B5EF4-FFF2-40B4-BE49-F238E27FC236}">
                    <a16:creationId xmlns:a16="http://schemas.microsoft.com/office/drawing/2014/main" id="{893AE4FE-F141-92A1-1015-799C0ABB95E3}"/>
                  </a:ext>
                </a:extLst>
              </p:cNvPr>
              <p:cNvSpPr/>
              <p:nvPr/>
            </p:nvSpPr>
            <p:spPr>
              <a:xfrm>
                <a:off x="3729521" y="4283750"/>
                <a:ext cx="17678" cy="38507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161" extrusionOk="0">
                    <a:moveTo>
                      <a:pt x="266" y="0"/>
                    </a:moveTo>
                    <a:cubicBezTo>
                      <a:pt x="119" y="0"/>
                      <a:pt x="0" y="119"/>
                      <a:pt x="0" y="266"/>
                    </a:cubicBezTo>
                    <a:lnTo>
                      <a:pt x="0" y="895"/>
                    </a:lnTo>
                    <a:cubicBezTo>
                      <a:pt x="0" y="1042"/>
                      <a:pt x="119" y="1160"/>
                      <a:pt x="266" y="1160"/>
                    </a:cubicBezTo>
                    <a:cubicBezTo>
                      <a:pt x="413" y="1160"/>
                      <a:pt x="532" y="1042"/>
                      <a:pt x="532" y="895"/>
                    </a:cubicBezTo>
                    <a:lnTo>
                      <a:pt x="532" y="266"/>
                    </a:lnTo>
                    <a:cubicBezTo>
                      <a:pt x="532" y="119"/>
                      <a:pt x="413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2812;p64">
                <a:extLst>
                  <a:ext uri="{FF2B5EF4-FFF2-40B4-BE49-F238E27FC236}">
                    <a16:creationId xmlns:a16="http://schemas.microsoft.com/office/drawing/2014/main" id="{2A7A7125-9F68-ADF1-DFED-BE520B2B2F05}"/>
                  </a:ext>
                </a:extLst>
              </p:cNvPr>
              <p:cNvSpPr/>
              <p:nvPr/>
            </p:nvSpPr>
            <p:spPr>
              <a:xfrm>
                <a:off x="3753269" y="4283750"/>
                <a:ext cx="17678" cy="38507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161" extrusionOk="0">
                    <a:moveTo>
                      <a:pt x="267" y="0"/>
                    </a:moveTo>
                    <a:cubicBezTo>
                      <a:pt x="120" y="0"/>
                      <a:pt x="1" y="119"/>
                      <a:pt x="1" y="266"/>
                    </a:cubicBezTo>
                    <a:lnTo>
                      <a:pt x="1" y="895"/>
                    </a:lnTo>
                    <a:cubicBezTo>
                      <a:pt x="1" y="1042"/>
                      <a:pt x="120" y="1160"/>
                      <a:pt x="267" y="1160"/>
                    </a:cubicBezTo>
                    <a:cubicBezTo>
                      <a:pt x="414" y="1160"/>
                      <a:pt x="533" y="1042"/>
                      <a:pt x="533" y="895"/>
                    </a:cubicBezTo>
                    <a:lnTo>
                      <a:pt x="533" y="266"/>
                    </a:lnTo>
                    <a:cubicBezTo>
                      <a:pt x="533" y="119"/>
                      <a:pt x="414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03" name="Google Shape;2813;p64">
                <a:extLst>
                  <a:ext uri="{FF2B5EF4-FFF2-40B4-BE49-F238E27FC236}">
                    <a16:creationId xmlns:a16="http://schemas.microsoft.com/office/drawing/2014/main" id="{0DE2E5EC-4028-A76F-ECA0-AE10E9CE6624}"/>
                  </a:ext>
                </a:extLst>
              </p:cNvPr>
              <p:cNvSpPr/>
              <p:nvPr/>
            </p:nvSpPr>
            <p:spPr>
              <a:xfrm>
                <a:off x="3777083" y="4283750"/>
                <a:ext cx="17645" cy="38507"/>
              </a:xfrm>
              <a:custGeom>
                <a:avLst/>
                <a:gdLst/>
                <a:ahLst/>
                <a:cxnLst/>
                <a:rect l="l" t="t" r="r" b="b"/>
                <a:pathLst>
                  <a:path w="532" h="1161" extrusionOk="0">
                    <a:moveTo>
                      <a:pt x="266" y="0"/>
                    </a:moveTo>
                    <a:cubicBezTo>
                      <a:pt x="119" y="0"/>
                      <a:pt x="1" y="119"/>
                      <a:pt x="1" y="266"/>
                    </a:cubicBezTo>
                    <a:lnTo>
                      <a:pt x="1" y="895"/>
                    </a:lnTo>
                    <a:cubicBezTo>
                      <a:pt x="1" y="1042"/>
                      <a:pt x="120" y="1160"/>
                      <a:pt x="266" y="1160"/>
                    </a:cubicBezTo>
                    <a:cubicBezTo>
                      <a:pt x="412" y="1160"/>
                      <a:pt x="531" y="1042"/>
                      <a:pt x="531" y="895"/>
                    </a:cubicBezTo>
                    <a:lnTo>
                      <a:pt x="531" y="266"/>
                    </a:lnTo>
                    <a:cubicBezTo>
                      <a:pt x="531" y="119"/>
                      <a:pt x="412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2814;p64">
                <a:extLst>
                  <a:ext uri="{FF2B5EF4-FFF2-40B4-BE49-F238E27FC236}">
                    <a16:creationId xmlns:a16="http://schemas.microsoft.com/office/drawing/2014/main" id="{26BD032A-A9A8-D1B6-71B3-5C2BD617D5E0}"/>
                  </a:ext>
                </a:extLst>
              </p:cNvPr>
              <p:cNvSpPr/>
              <p:nvPr/>
            </p:nvSpPr>
            <p:spPr>
              <a:xfrm>
                <a:off x="3800864" y="4283750"/>
                <a:ext cx="17678" cy="38507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161" extrusionOk="0">
                    <a:moveTo>
                      <a:pt x="266" y="0"/>
                    </a:moveTo>
                    <a:cubicBezTo>
                      <a:pt x="119" y="0"/>
                      <a:pt x="0" y="119"/>
                      <a:pt x="0" y="266"/>
                    </a:cubicBezTo>
                    <a:lnTo>
                      <a:pt x="0" y="895"/>
                    </a:lnTo>
                    <a:cubicBezTo>
                      <a:pt x="0" y="1042"/>
                      <a:pt x="119" y="1160"/>
                      <a:pt x="266" y="1160"/>
                    </a:cubicBezTo>
                    <a:cubicBezTo>
                      <a:pt x="413" y="1160"/>
                      <a:pt x="532" y="1042"/>
                      <a:pt x="532" y="895"/>
                    </a:cubicBezTo>
                    <a:lnTo>
                      <a:pt x="532" y="266"/>
                    </a:lnTo>
                    <a:cubicBezTo>
                      <a:pt x="532" y="119"/>
                      <a:pt x="413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2815;p64">
                <a:extLst>
                  <a:ext uri="{FF2B5EF4-FFF2-40B4-BE49-F238E27FC236}">
                    <a16:creationId xmlns:a16="http://schemas.microsoft.com/office/drawing/2014/main" id="{8A50FB80-E3BE-11FA-959A-E56B16CD9A09}"/>
                  </a:ext>
                </a:extLst>
              </p:cNvPr>
              <p:cNvSpPr/>
              <p:nvPr/>
            </p:nvSpPr>
            <p:spPr>
              <a:xfrm>
                <a:off x="3824612" y="4283750"/>
                <a:ext cx="17678" cy="38507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161" extrusionOk="0">
                    <a:moveTo>
                      <a:pt x="267" y="0"/>
                    </a:moveTo>
                    <a:cubicBezTo>
                      <a:pt x="120" y="0"/>
                      <a:pt x="1" y="119"/>
                      <a:pt x="1" y="266"/>
                    </a:cubicBezTo>
                    <a:lnTo>
                      <a:pt x="1" y="895"/>
                    </a:lnTo>
                    <a:cubicBezTo>
                      <a:pt x="1" y="1042"/>
                      <a:pt x="120" y="1160"/>
                      <a:pt x="267" y="1160"/>
                    </a:cubicBezTo>
                    <a:cubicBezTo>
                      <a:pt x="414" y="1160"/>
                      <a:pt x="533" y="1042"/>
                      <a:pt x="533" y="895"/>
                    </a:cubicBezTo>
                    <a:lnTo>
                      <a:pt x="533" y="266"/>
                    </a:lnTo>
                    <a:cubicBezTo>
                      <a:pt x="533" y="119"/>
                      <a:pt x="414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30" name="Google Shape;1330;p39"/>
          <p:cNvSpPr txBox="1">
            <a:spLocks noGrp="1"/>
          </p:cNvSpPr>
          <p:nvPr>
            <p:ph type="subTitle" idx="3"/>
          </p:nvPr>
        </p:nvSpPr>
        <p:spPr>
          <a:xfrm>
            <a:off x="5592843" y="3082667"/>
            <a:ext cx="2635687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Модель проверяется на тестовом наборе данных</a:t>
            </a:r>
            <a:endParaRPr lang="en-US" dirty="0"/>
          </a:p>
        </p:txBody>
      </p:sp>
      <p:pic>
        <p:nvPicPr>
          <p:cNvPr id="1415" name="Рисунок 1414">
            <a:extLst>
              <a:ext uri="{FF2B5EF4-FFF2-40B4-BE49-F238E27FC236}">
                <a16:creationId xmlns:a16="http://schemas.microsoft.com/office/drawing/2014/main" id="{3C21D836-E05C-22CB-CEFB-52C61CF77E0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301" y="756403"/>
            <a:ext cx="2126159" cy="2126159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C971B03-A924-7B40-ADDE-32071C829C5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5000"/>
          </a:blip>
          <a:srcRect l="29757" t="24030" r="30015" b="22201"/>
          <a:stretch/>
        </p:blipFill>
        <p:spPr>
          <a:xfrm>
            <a:off x="319287" y="3995600"/>
            <a:ext cx="790926" cy="1057148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0964B11-4735-9DF0-3833-4B8E89220A0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5000"/>
          </a:blip>
          <a:srcRect l="9706" t="10784" r="7547" b="13109"/>
          <a:stretch/>
        </p:blipFill>
        <p:spPr>
          <a:xfrm>
            <a:off x="1472320" y="258003"/>
            <a:ext cx="1106761" cy="40410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A1D0627-3A2F-2DF1-8BF1-AC4E8BF3050D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75000"/>
          </a:blip>
          <a:srcRect l="2776" t="6269" r="4869" b="10993"/>
          <a:stretch/>
        </p:blipFill>
        <p:spPr>
          <a:xfrm>
            <a:off x="1407328" y="4554096"/>
            <a:ext cx="2225779" cy="48541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40000" decel="3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40000" decel="3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40000" decel="3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accel="40000" decel="3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accel="40000" decel="3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accel="40000" decel="3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3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3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2" accel="40000" decel="32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1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accel="40000" decel="3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1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accel="40000" decel="3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8" grpId="0" build="p"/>
      <p:bldP spid="1329" grpId="0" build="p"/>
      <p:bldP spid="1331" grpId="0" build="p"/>
      <p:bldP spid="1332" grpId="0" build="p"/>
      <p:bldP spid="1333" grpId="0" build="p"/>
      <p:bldP spid="1330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49EEF06-BF26-6095-CBA3-E9314DC0DF6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5000"/>
          </a:blip>
          <a:srcRect l="29757" t="24030" r="30015" b="22201"/>
          <a:stretch/>
        </p:blipFill>
        <p:spPr>
          <a:xfrm>
            <a:off x="260189" y="3982358"/>
            <a:ext cx="790926" cy="105714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8828D42-0348-5C60-AA54-6DAEDF53BCE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5000"/>
          </a:blip>
          <a:srcRect l="2776" t="6269" r="4869" b="10993"/>
          <a:stretch/>
        </p:blipFill>
        <p:spPr>
          <a:xfrm>
            <a:off x="1407328" y="4554096"/>
            <a:ext cx="2225779" cy="48541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pic>
        <p:nvPicPr>
          <p:cNvPr id="1745" name="Google Shape;1745;p51"/>
          <p:cNvPicPr preferRelativeResize="0"/>
          <p:nvPr/>
        </p:nvPicPr>
        <p:blipFill rotWithShape="1">
          <a:blip r:embed="rId5">
            <a:alphaModFix/>
          </a:blip>
          <a:srcRect l="24331" t="5721" r="23342" b="4591"/>
          <a:stretch/>
        </p:blipFill>
        <p:spPr>
          <a:xfrm rot="2268302">
            <a:off x="-65388" y="3340199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7F7711CC-FC7D-88EF-EF99-2BD3E6BDAE54}"/>
              </a:ext>
            </a:extLst>
          </p:cNvPr>
          <p:cNvGrpSpPr/>
          <p:nvPr/>
        </p:nvGrpSpPr>
        <p:grpSpPr>
          <a:xfrm>
            <a:off x="1209737" y="2083575"/>
            <a:ext cx="1295400" cy="1494600"/>
            <a:chOff x="1209737" y="2083575"/>
            <a:chExt cx="1295400" cy="1494600"/>
          </a:xfrm>
        </p:grpSpPr>
        <p:sp>
          <p:nvSpPr>
            <p:cNvPr id="1747" name="Google Shape;1747;p51"/>
            <p:cNvSpPr/>
            <p:nvPr/>
          </p:nvSpPr>
          <p:spPr>
            <a:xfrm rot="5400000">
              <a:off x="1110137" y="2183175"/>
              <a:ext cx="1494600" cy="12954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733C9B">
                <a:alpha val="330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48" name="Google Shape;1748;p51"/>
            <p:cNvGrpSpPr/>
            <p:nvPr/>
          </p:nvGrpSpPr>
          <p:grpSpPr>
            <a:xfrm>
              <a:off x="1519325" y="2393607"/>
              <a:ext cx="676221" cy="735371"/>
              <a:chOff x="5417581" y="4001528"/>
              <a:chExt cx="553599" cy="602023"/>
            </a:xfrm>
          </p:grpSpPr>
          <p:sp>
            <p:nvSpPr>
              <p:cNvPr id="1749" name="Google Shape;1749;p51"/>
              <p:cNvSpPr/>
              <p:nvPr/>
            </p:nvSpPr>
            <p:spPr>
              <a:xfrm>
                <a:off x="5840931" y="4132871"/>
                <a:ext cx="120365" cy="120398"/>
              </a:xfrm>
              <a:custGeom>
                <a:avLst/>
                <a:gdLst/>
                <a:ahLst/>
                <a:cxnLst/>
                <a:rect l="l" t="t" r="r" b="b"/>
                <a:pathLst>
                  <a:path w="3629" h="3630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3"/>
                      <a:pt x="119" y="532"/>
                      <a:pt x="266" y="532"/>
                    </a:cubicBezTo>
                    <a:lnTo>
                      <a:pt x="3097" y="532"/>
                    </a:lnTo>
                    <a:lnTo>
                      <a:pt x="3097" y="3363"/>
                    </a:lnTo>
                    <a:cubicBezTo>
                      <a:pt x="3097" y="3510"/>
                      <a:pt x="3216" y="3629"/>
                      <a:pt x="3363" y="3629"/>
                    </a:cubicBezTo>
                    <a:cubicBezTo>
                      <a:pt x="3510" y="3629"/>
                      <a:pt x="3629" y="3510"/>
                      <a:pt x="3629" y="3363"/>
                    </a:cubicBezTo>
                    <a:lnTo>
                      <a:pt x="3629" y="267"/>
                    </a:lnTo>
                    <a:cubicBezTo>
                      <a:pt x="3629" y="120"/>
                      <a:pt x="3510" y="1"/>
                      <a:pt x="33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51"/>
              <p:cNvSpPr/>
              <p:nvPr/>
            </p:nvSpPr>
            <p:spPr>
              <a:xfrm>
                <a:off x="5427432" y="4132871"/>
                <a:ext cx="120398" cy="120398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3630" extrusionOk="0">
                    <a:moveTo>
                      <a:pt x="267" y="1"/>
                    </a:moveTo>
                    <a:cubicBezTo>
                      <a:pt x="120" y="1"/>
                      <a:pt x="1" y="120"/>
                      <a:pt x="1" y="267"/>
                    </a:cubicBezTo>
                    <a:lnTo>
                      <a:pt x="1" y="3363"/>
                    </a:lnTo>
                    <a:cubicBezTo>
                      <a:pt x="1" y="3510"/>
                      <a:pt x="120" y="3629"/>
                      <a:pt x="267" y="3629"/>
                    </a:cubicBezTo>
                    <a:cubicBezTo>
                      <a:pt x="413" y="3629"/>
                      <a:pt x="532" y="3510"/>
                      <a:pt x="532" y="3363"/>
                    </a:cubicBezTo>
                    <a:lnTo>
                      <a:pt x="532" y="532"/>
                    </a:lnTo>
                    <a:lnTo>
                      <a:pt x="3363" y="532"/>
                    </a:lnTo>
                    <a:cubicBezTo>
                      <a:pt x="3510" y="532"/>
                      <a:pt x="3629" y="413"/>
                      <a:pt x="3629" y="267"/>
                    </a:cubicBezTo>
                    <a:cubicBezTo>
                      <a:pt x="3629" y="120"/>
                      <a:pt x="3511" y="1"/>
                      <a:pt x="33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51"/>
              <p:cNvSpPr/>
              <p:nvPr/>
            </p:nvSpPr>
            <p:spPr>
              <a:xfrm>
                <a:off x="5427432" y="4483153"/>
                <a:ext cx="120398" cy="120398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3630" extrusionOk="0">
                    <a:moveTo>
                      <a:pt x="267" y="1"/>
                    </a:moveTo>
                    <a:cubicBezTo>
                      <a:pt x="120" y="1"/>
                      <a:pt x="1" y="120"/>
                      <a:pt x="1" y="267"/>
                    </a:cubicBezTo>
                    <a:lnTo>
                      <a:pt x="1" y="3363"/>
                    </a:lnTo>
                    <a:cubicBezTo>
                      <a:pt x="1" y="3510"/>
                      <a:pt x="120" y="3629"/>
                      <a:pt x="267" y="3629"/>
                    </a:cubicBezTo>
                    <a:lnTo>
                      <a:pt x="3363" y="3629"/>
                    </a:lnTo>
                    <a:cubicBezTo>
                      <a:pt x="3511" y="3629"/>
                      <a:pt x="3629" y="3510"/>
                      <a:pt x="3629" y="3363"/>
                    </a:cubicBezTo>
                    <a:cubicBezTo>
                      <a:pt x="3629" y="3216"/>
                      <a:pt x="3510" y="3097"/>
                      <a:pt x="3363" y="3097"/>
                    </a:cubicBezTo>
                    <a:lnTo>
                      <a:pt x="532" y="3097"/>
                    </a:lnTo>
                    <a:lnTo>
                      <a:pt x="532" y="267"/>
                    </a:lnTo>
                    <a:cubicBezTo>
                      <a:pt x="532" y="120"/>
                      <a:pt x="413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51"/>
              <p:cNvSpPr/>
              <p:nvPr/>
            </p:nvSpPr>
            <p:spPr>
              <a:xfrm>
                <a:off x="5427432" y="4086337"/>
                <a:ext cx="176982" cy="54527"/>
              </a:xfrm>
              <a:custGeom>
                <a:avLst/>
                <a:gdLst/>
                <a:ahLst/>
                <a:cxnLst/>
                <a:rect l="l" t="t" r="r" b="b"/>
                <a:pathLst>
                  <a:path w="5336" h="1644" extrusionOk="0">
                    <a:moveTo>
                      <a:pt x="267" y="0"/>
                    </a:moveTo>
                    <a:cubicBezTo>
                      <a:pt x="120" y="0"/>
                      <a:pt x="1" y="119"/>
                      <a:pt x="1" y="266"/>
                    </a:cubicBezTo>
                    <a:cubicBezTo>
                      <a:pt x="1" y="413"/>
                      <a:pt x="120" y="532"/>
                      <a:pt x="267" y="532"/>
                    </a:cubicBezTo>
                    <a:lnTo>
                      <a:pt x="3986" y="532"/>
                    </a:lnTo>
                    <a:cubicBezTo>
                      <a:pt x="4008" y="533"/>
                      <a:pt x="4052" y="554"/>
                      <a:pt x="4065" y="569"/>
                    </a:cubicBezTo>
                    <a:lnTo>
                      <a:pt x="4826" y="1542"/>
                    </a:lnTo>
                    <a:cubicBezTo>
                      <a:pt x="4879" y="1609"/>
                      <a:pt x="4957" y="1644"/>
                      <a:pt x="5036" y="1644"/>
                    </a:cubicBezTo>
                    <a:cubicBezTo>
                      <a:pt x="5093" y="1644"/>
                      <a:pt x="5151" y="1625"/>
                      <a:pt x="5200" y="1587"/>
                    </a:cubicBezTo>
                    <a:cubicBezTo>
                      <a:pt x="5315" y="1497"/>
                      <a:pt x="5336" y="1330"/>
                      <a:pt x="5245" y="1215"/>
                    </a:cubicBezTo>
                    <a:lnTo>
                      <a:pt x="4484" y="242"/>
                    </a:lnTo>
                    <a:cubicBezTo>
                      <a:pt x="4372" y="100"/>
                      <a:pt x="4169" y="0"/>
                      <a:pt x="39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51"/>
              <p:cNvSpPr/>
              <p:nvPr/>
            </p:nvSpPr>
            <p:spPr>
              <a:xfrm>
                <a:off x="5612075" y="4158476"/>
                <a:ext cx="38541" cy="41493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251" extrusionOk="0">
                    <a:moveTo>
                      <a:pt x="300" y="1"/>
                    </a:moveTo>
                    <a:cubicBezTo>
                      <a:pt x="243" y="1"/>
                      <a:pt x="186" y="19"/>
                      <a:pt x="137" y="57"/>
                    </a:cubicBezTo>
                    <a:cubicBezTo>
                      <a:pt x="21" y="148"/>
                      <a:pt x="1" y="315"/>
                      <a:pt x="91" y="431"/>
                    </a:cubicBezTo>
                    <a:lnTo>
                      <a:pt x="653" y="1148"/>
                    </a:lnTo>
                    <a:cubicBezTo>
                      <a:pt x="705" y="1215"/>
                      <a:pt x="783" y="1250"/>
                      <a:pt x="862" y="1250"/>
                    </a:cubicBezTo>
                    <a:cubicBezTo>
                      <a:pt x="920" y="1250"/>
                      <a:pt x="977" y="1232"/>
                      <a:pt x="1026" y="1194"/>
                    </a:cubicBezTo>
                    <a:cubicBezTo>
                      <a:pt x="1141" y="1103"/>
                      <a:pt x="1162" y="936"/>
                      <a:pt x="1072" y="820"/>
                    </a:cubicBezTo>
                    <a:lnTo>
                      <a:pt x="510" y="102"/>
                    </a:lnTo>
                    <a:cubicBezTo>
                      <a:pt x="458" y="36"/>
                      <a:pt x="379" y="1"/>
                      <a:pt x="3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51"/>
              <p:cNvSpPr/>
              <p:nvPr/>
            </p:nvSpPr>
            <p:spPr>
              <a:xfrm>
                <a:off x="5427432" y="4055127"/>
                <a:ext cx="112239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3384" h="533" extrusionOk="0">
                    <a:moveTo>
                      <a:pt x="267" y="1"/>
                    </a:moveTo>
                    <a:cubicBezTo>
                      <a:pt x="120" y="1"/>
                      <a:pt x="1" y="120"/>
                      <a:pt x="1" y="266"/>
                    </a:cubicBezTo>
                    <a:cubicBezTo>
                      <a:pt x="1" y="413"/>
                      <a:pt x="120" y="532"/>
                      <a:pt x="267" y="532"/>
                    </a:cubicBezTo>
                    <a:lnTo>
                      <a:pt x="3118" y="532"/>
                    </a:lnTo>
                    <a:cubicBezTo>
                      <a:pt x="3265" y="532"/>
                      <a:pt x="3384" y="413"/>
                      <a:pt x="3384" y="266"/>
                    </a:cubicBezTo>
                    <a:cubicBezTo>
                      <a:pt x="3384" y="120"/>
                      <a:pt x="3265" y="1"/>
                      <a:pt x="31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51"/>
              <p:cNvSpPr/>
              <p:nvPr/>
            </p:nvSpPr>
            <p:spPr>
              <a:xfrm>
                <a:off x="5427432" y="4026337"/>
                <a:ext cx="112239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3384" h="533" extrusionOk="0">
                    <a:moveTo>
                      <a:pt x="267" y="1"/>
                    </a:moveTo>
                    <a:cubicBezTo>
                      <a:pt x="120" y="1"/>
                      <a:pt x="1" y="120"/>
                      <a:pt x="1" y="267"/>
                    </a:cubicBezTo>
                    <a:cubicBezTo>
                      <a:pt x="1" y="414"/>
                      <a:pt x="120" y="533"/>
                      <a:pt x="267" y="533"/>
                    </a:cubicBezTo>
                    <a:lnTo>
                      <a:pt x="3118" y="533"/>
                    </a:lnTo>
                    <a:cubicBezTo>
                      <a:pt x="3265" y="533"/>
                      <a:pt x="3384" y="414"/>
                      <a:pt x="3384" y="267"/>
                    </a:cubicBezTo>
                    <a:cubicBezTo>
                      <a:pt x="3384" y="120"/>
                      <a:pt x="3265" y="1"/>
                      <a:pt x="31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51"/>
              <p:cNvSpPr/>
              <p:nvPr/>
            </p:nvSpPr>
            <p:spPr>
              <a:xfrm>
                <a:off x="5417581" y="4209554"/>
                <a:ext cx="553599" cy="146501"/>
              </a:xfrm>
              <a:custGeom>
                <a:avLst/>
                <a:gdLst/>
                <a:ahLst/>
                <a:cxnLst/>
                <a:rect l="l" t="t" r="r" b="b"/>
                <a:pathLst>
                  <a:path w="16691" h="4417" extrusionOk="0">
                    <a:moveTo>
                      <a:pt x="8345" y="1"/>
                    </a:moveTo>
                    <a:cubicBezTo>
                      <a:pt x="5045" y="1"/>
                      <a:pt x="1959" y="1493"/>
                      <a:pt x="88" y="3991"/>
                    </a:cubicBezTo>
                    <a:cubicBezTo>
                      <a:pt x="1" y="4109"/>
                      <a:pt x="25" y="4275"/>
                      <a:pt x="143" y="4363"/>
                    </a:cubicBezTo>
                    <a:cubicBezTo>
                      <a:pt x="190" y="4399"/>
                      <a:pt x="246" y="4417"/>
                      <a:pt x="301" y="4417"/>
                    </a:cubicBezTo>
                    <a:cubicBezTo>
                      <a:pt x="382" y="4417"/>
                      <a:pt x="462" y="4380"/>
                      <a:pt x="514" y="4310"/>
                    </a:cubicBezTo>
                    <a:cubicBezTo>
                      <a:pt x="2284" y="1944"/>
                      <a:pt x="5212" y="533"/>
                      <a:pt x="8345" y="533"/>
                    </a:cubicBezTo>
                    <a:cubicBezTo>
                      <a:pt x="11479" y="533"/>
                      <a:pt x="14406" y="1944"/>
                      <a:pt x="16176" y="4310"/>
                    </a:cubicBezTo>
                    <a:cubicBezTo>
                      <a:pt x="16229" y="4379"/>
                      <a:pt x="16309" y="4416"/>
                      <a:pt x="16390" y="4416"/>
                    </a:cubicBezTo>
                    <a:cubicBezTo>
                      <a:pt x="16445" y="4416"/>
                      <a:pt x="16501" y="4398"/>
                      <a:pt x="16549" y="4363"/>
                    </a:cubicBezTo>
                    <a:cubicBezTo>
                      <a:pt x="16666" y="4275"/>
                      <a:pt x="16691" y="4109"/>
                      <a:pt x="16602" y="3991"/>
                    </a:cubicBezTo>
                    <a:cubicBezTo>
                      <a:pt x="14733" y="1493"/>
                      <a:pt x="11645" y="1"/>
                      <a:pt x="8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51"/>
              <p:cNvSpPr/>
              <p:nvPr/>
            </p:nvSpPr>
            <p:spPr>
              <a:xfrm>
                <a:off x="5620234" y="4311976"/>
                <a:ext cx="157877" cy="157048"/>
              </a:xfrm>
              <a:custGeom>
                <a:avLst/>
                <a:gdLst/>
                <a:ahLst/>
                <a:cxnLst/>
                <a:rect l="l" t="t" r="r" b="b"/>
                <a:pathLst>
                  <a:path w="4760" h="4735" extrusionOk="0">
                    <a:moveTo>
                      <a:pt x="3584" y="3055"/>
                    </a:moveTo>
                    <a:cubicBezTo>
                      <a:pt x="3863" y="3055"/>
                      <a:pt x="4088" y="3281"/>
                      <a:pt x="4088" y="3559"/>
                    </a:cubicBezTo>
                    <a:cubicBezTo>
                      <a:pt x="4088" y="3837"/>
                      <a:pt x="3863" y="4063"/>
                      <a:pt x="3584" y="4063"/>
                    </a:cubicBezTo>
                    <a:cubicBezTo>
                      <a:pt x="3306" y="4063"/>
                      <a:pt x="3080" y="3837"/>
                      <a:pt x="3080" y="3559"/>
                    </a:cubicBezTo>
                    <a:cubicBezTo>
                      <a:pt x="3080" y="3281"/>
                      <a:pt x="3306" y="3055"/>
                      <a:pt x="3584" y="3055"/>
                    </a:cubicBezTo>
                    <a:close/>
                    <a:moveTo>
                      <a:pt x="3324" y="0"/>
                    </a:moveTo>
                    <a:cubicBezTo>
                      <a:pt x="3238" y="0"/>
                      <a:pt x="3154" y="22"/>
                      <a:pt x="3080" y="64"/>
                    </a:cubicBezTo>
                    <a:cubicBezTo>
                      <a:pt x="2922" y="153"/>
                      <a:pt x="2826" y="322"/>
                      <a:pt x="2829" y="503"/>
                    </a:cubicBezTo>
                    <a:cubicBezTo>
                      <a:pt x="2838" y="1042"/>
                      <a:pt x="2627" y="1595"/>
                      <a:pt x="2252" y="2021"/>
                    </a:cubicBezTo>
                    <a:cubicBezTo>
                      <a:pt x="2154" y="2131"/>
                      <a:pt x="2164" y="2298"/>
                      <a:pt x="2274" y="2396"/>
                    </a:cubicBezTo>
                    <a:cubicBezTo>
                      <a:pt x="2325" y="2441"/>
                      <a:pt x="2388" y="2463"/>
                      <a:pt x="2450" y="2463"/>
                    </a:cubicBezTo>
                    <a:cubicBezTo>
                      <a:pt x="2524" y="2463"/>
                      <a:pt x="2597" y="2432"/>
                      <a:pt x="2649" y="2373"/>
                    </a:cubicBezTo>
                    <a:cubicBezTo>
                      <a:pt x="3104" y="1860"/>
                      <a:pt x="3354" y="1220"/>
                      <a:pt x="3361" y="563"/>
                    </a:cubicBezTo>
                    <a:cubicBezTo>
                      <a:pt x="3906" y="933"/>
                      <a:pt x="4228" y="1543"/>
                      <a:pt x="4228" y="2210"/>
                    </a:cubicBezTo>
                    <a:cubicBezTo>
                      <a:pt x="4228" y="2379"/>
                      <a:pt x="4207" y="2544"/>
                      <a:pt x="4167" y="2703"/>
                    </a:cubicBezTo>
                    <a:cubicBezTo>
                      <a:pt x="4000" y="2590"/>
                      <a:pt x="3800" y="2523"/>
                      <a:pt x="3584" y="2523"/>
                    </a:cubicBezTo>
                    <a:cubicBezTo>
                      <a:pt x="3013" y="2523"/>
                      <a:pt x="2548" y="2988"/>
                      <a:pt x="2548" y="3559"/>
                    </a:cubicBezTo>
                    <a:cubicBezTo>
                      <a:pt x="2548" y="3775"/>
                      <a:pt x="2615" y="3975"/>
                      <a:pt x="2728" y="4141"/>
                    </a:cubicBezTo>
                    <a:cubicBezTo>
                      <a:pt x="2570" y="4181"/>
                      <a:pt x="2406" y="4203"/>
                      <a:pt x="2235" y="4203"/>
                    </a:cubicBezTo>
                    <a:cubicBezTo>
                      <a:pt x="1569" y="4203"/>
                      <a:pt x="958" y="3879"/>
                      <a:pt x="588" y="3334"/>
                    </a:cubicBezTo>
                    <a:cubicBezTo>
                      <a:pt x="819" y="3332"/>
                      <a:pt x="1051" y="3298"/>
                      <a:pt x="1279" y="3234"/>
                    </a:cubicBezTo>
                    <a:cubicBezTo>
                      <a:pt x="1421" y="3195"/>
                      <a:pt x="1503" y="3049"/>
                      <a:pt x="1464" y="2907"/>
                    </a:cubicBezTo>
                    <a:cubicBezTo>
                      <a:pt x="1431" y="2789"/>
                      <a:pt x="1324" y="2712"/>
                      <a:pt x="1207" y="2712"/>
                    </a:cubicBezTo>
                    <a:cubicBezTo>
                      <a:pt x="1183" y="2712"/>
                      <a:pt x="1159" y="2716"/>
                      <a:pt x="1136" y="2722"/>
                    </a:cubicBezTo>
                    <a:cubicBezTo>
                      <a:pt x="946" y="2776"/>
                      <a:pt x="753" y="2802"/>
                      <a:pt x="564" y="2802"/>
                    </a:cubicBezTo>
                    <a:lnTo>
                      <a:pt x="521" y="2802"/>
                    </a:lnTo>
                    <a:cubicBezTo>
                      <a:pt x="342" y="2802"/>
                      <a:pt x="177" y="2899"/>
                      <a:pt x="89" y="3055"/>
                    </a:cubicBezTo>
                    <a:cubicBezTo>
                      <a:pt x="0" y="3213"/>
                      <a:pt x="5" y="3407"/>
                      <a:pt x="102" y="3560"/>
                    </a:cubicBezTo>
                    <a:cubicBezTo>
                      <a:pt x="565" y="4295"/>
                      <a:pt x="1362" y="4735"/>
                      <a:pt x="2236" y="4735"/>
                    </a:cubicBezTo>
                    <a:cubicBezTo>
                      <a:pt x="2587" y="4735"/>
                      <a:pt x="2922" y="4662"/>
                      <a:pt x="3227" y="4531"/>
                    </a:cubicBezTo>
                    <a:cubicBezTo>
                      <a:pt x="3339" y="4572"/>
                      <a:pt x="3459" y="4595"/>
                      <a:pt x="3585" y="4595"/>
                    </a:cubicBezTo>
                    <a:cubicBezTo>
                      <a:pt x="4156" y="4595"/>
                      <a:pt x="4620" y="4130"/>
                      <a:pt x="4620" y="3559"/>
                    </a:cubicBezTo>
                    <a:cubicBezTo>
                      <a:pt x="4620" y="3433"/>
                      <a:pt x="4599" y="3312"/>
                      <a:pt x="4557" y="3201"/>
                    </a:cubicBezTo>
                    <a:cubicBezTo>
                      <a:pt x="4688" y="2897"/>
                      <a:pt x="4760" y="2562"/>
                      <a:pt x="4760" y="2210"/>
                    </a:cubicBezTo>
                    <a:cubicBezTo>
                      <a:pt x="4760" y="1336"/>
                      <a:pt x="4322" y="538"/>
                      <a:pt x="3586" y="76"/>
                    </a:cubicBezTo>
                    <a:cubicBezTo>
                      <a:pt x="3508" y="26"/>
                      <a:pt x="3417" y="0"/>
                      <a:pt x="33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58" name="Google Shape;1758;p51"/>
              <p:cNvSpPr/>
              <p:nvPr/>
            </p:nvSpPr>
            <p:spPr>
              <a:xfrm>
                <a:off x="5617282" y="4308195"/>
                <a:ext cx="74826" cy="74793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2255" extrusionOk="0">
                    <a:moveTo>
                      <a:pt x="1128" y="531"/>
                    </a:moveTo>
                    <a:cubicBezTo>
                      <a:pt x="1457" y="531"/>
                      <a:pt x="1724" y="799"/>
                      <a:pt x="1724" y="1128"/>
                    </a:cubicBezTo>
                    <a:cubicBezTo>
                      <a:pt x="1724" y="1456"/>
                      <a:pt x="1457" y="1723"/>
                      <a:pt x="1128" y="1723"/>
                    </a:cubicBezTo>
                    <a:cubicBezTo>
                      <a:pt x="800" y="1723"/>
                      <a:pt x="533" y="1456"/>
                      <a:pt x="533" y="1128"/>
                    </a:cubicBezTo>
                    <a:cubicBezTo>
                      <a:pt x="533" y="799"/>
                      <a:pt x="800" y="531"/>
                      <a:pt x="1128" y="531"/>
                    </a:cubicBezTo>
                    <a:close/>
                    <a:moveTo>
                      <a:pt x="1128" y="0"/>
                    </a:moveTo>
                    <a:cubicBezTo>
                      <a:pt x="506" y="0"/>
                      <a:pt x="1" y="505"/>
                      <a:pt x="1" y="1128"/>
                    </a:cubicBezTo>
                    <a:cubicBezTo>
                      <a:pt x="1" y="1749"/>
                      <a:pt x="506" y="2255"/>
                      <a:pt x="1128" y="2255"/>
                    </a:cubicBezTo>
                    <a:cubicBezTo>
                      <a:pt x="1749" y="2255"/>
                      <a:pt x="2255" y="1749"/>
                      <a:pt x="2255" y="1128"/>
                    </a:cubicBezTo>
                    <a:cubicBezTo>
                      <a:pt x="2255" y="505"/>
                      <a:pt x="1749" y="0"/>
                      <a:pt x="1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51"/>
              <p:cNvSpPr/>
              <p:nvPr/>
            </p:nvSpPr>
            <p:spPr>
              <a:xfrm>
                <a:off x="5457249" y="4520400"/>
                <a:ext cx="52670" cy="52703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589" extrusionOk="0">
                    <a:moveTo>
                      <a:pt x="1056" y="533"/>
                    </a:moveTo>
                    <a:lnTo>
                      <a:pt x="1056" y="1056"/>
                    </a:lnTo>
                    <a:lnTo>
                      <a:pt x="531" y="1056"/>
                    </a:lnTo>
                    <a:lnTo>
                      <a:pt x="531" y="533"/>
                    </a:lnTo>
                    <a:close/>
                    <a:moveTo>
                      <a:pt x="443" y="1"/>
                    </a:moveTo>
                    <a:cubicBezTo>
                      <a:pt x="198" y="1"/>
                      <a:pt x="0" y="199"/>
                      <a:pt x="0" y="443"/>
                    </a:cubicBezTo>
                    <a:lnTo>
                      <a:pt x="0" y="1145"/>
                    </a:lnTo>
                    <a:cubicBezTo>
                      <a:pt x="0" y="1389"/>
                      <a:pt x="198" y="1588"/>
                      <a:pt x="443" y="1588"/>
                    </a:cubicBezTo>
                    <a:lnTo>
                      <a:pt x="1144" y="1588"/>
                    </a:lnTo>
                    <a:cubicBezTo>
                      <a:pt x="1388" y="1588"/>
                      <a:pt x="1587" y="1390"/>
                      <a:pt x="1587" y="1145"/>
                    </a:cubicBezTo>
                    <a:lnTo>
                      <a:pt x="1587" y="443"/>
                    </a:lnTo>
                    <a:cubicBezTo>
                      <a:pt x="1587" y="199"/>
                      <a:pt x="1388" y="1"/>
                      <a:pt x="1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51"/>
              <p:cNvSpPr/>
              <p:nvPr/>
            </p:nvSpPr>
            <p:spPr>
              <a:xfrm>
                <a:off x="5514131" y="4520400"/>
                <a:ext cx="52703" cy="52703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1589" extrusionOk="0">
                    <a:moveTo>
                      <a:pt x="1056" y="533"/>
                    </a:moveTo>
                    <a:lnTo>
                      <a:pt x="1056" y="1056"/>
                    </a:lnTo>
                    <a:lnTo>
                      <a:pt x="533" y="1056"/>
                    </a:lnTo>
                    <a:lnTo>
                      <a:pt x="533" y="533"/>
                    </a:lnTo>
                    <a:close/>
                    <a:moveTo>
                      <a:pt x="443" y="1"/>
                    </a:moveTo>
                    <a:cubicBezTo>
                      <a:pt x="199" y="1"/>
                      <a:pt x="1" y="199"/>
                      <a:pt x="1" y="443"/>
                    </a:cubicBezTo>
                    <a:lnTo>
                      <a:pt x="1" y="1145"/>
                    </a:lnTo>
                    <a:cubicBezTo>
                      <a:pt x="1" y="1389"/>
                      <a:pt x="199" y="1588"/>
                      <a:pt x="443" y="1588"/>
                    </a:cubicBezTo>
                    <a:lnTo>
                      <a:pt x="1144" y="1588"/>
                    </a:lnTo>
                    <a:cubicBezTo>
                      <a:pt x="1389" y="1588"/>
                      <a:pt x="1588" y="1390"/>
                      <a:pt x="1588" y="1145"/>
                    </a:cubicBezTo>
                    <a:lnTo>
                      <a:pt x="1588" y="443"/>
                    </a:lnTo>
                    <a:cubicBezTo>
                      <a:pt x="1588" y="199"/>
                      <a:pt x="1389" y="1"/>
                      <a:pt x="1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51"/>
              <p:cNvSpPr/>
              <p:nvPr/>
            </p:nvSpPr>
            <p:spPr>
              <a:xfrm>
                <a:off x="5839604" y="4001528"/>
                <a:ext cx="121692" cy="65008"/>
              </a:xfrm>
              <a:custGeom>
                <a:avLst/>
                <a:gdLst/>
                <a:ahLst/>
                <a:cxnLst/>
                <a:rect l="l" t="t" r="r" b="b"/>
                <a:pathLst>
                  <a:path w="3669" h="1960" extrusionOk="0">
                    <a:moveTo>
                      <a:pt x="2524" y="0"/>
                    </a:moveTo>
                    <a:cubicBezTo>
                      <a:pt x="2377" y="0"/>
                      <a:pt x="2258" y="120"/>
                      <a:pt x="2258" y="266"/>
                    </a:cubicBezTo>
                    <a:lnTo>
                      <a:pt x="2258" y="1428"/>
                    </a:lnTo>
                    <a:lnTo>
                      <a:pt x="1910" y="1428"/>
                    </a:lnTo>
                    <a:lnTo>
                      <a:pt x="1910" y="826"/>
                    </a:lnTo>
                    <a:cubicBezTo>
                      <a:pt x="1910" y="679"/>
                      <a:pt x="1791" y="560"/>
                      <a:pt x="1644" y="560"/>
                    </a:cubicBezTo>
                    <a:cubicBezTo>
                      <a:pt x="1497" y="560"/>
                      <a:pt x="1378" y="679"/>
                      <a:pt x="1378" y="826"/>
                    </a:cubicBezTo>
                    <a:lnTo>
                      <a:pt x="1378" y="1428"/>
                    </a:lnTo>
                    <a:lnTo>
                      <a:pt x="1030" y="1428"/>
                    </a:lnTo>
                    <a:lnTo>
                      <a:pt x="1030" y="1230"/>
                    </a:lnTo>
                    <a:cubicBezTo>
                      <a:pt x="1030" y="1084"/>
                      <a:pt x="912" y="965"/>
                      <a:pt x="765" y="965"/>
                    </a:cubicBezTo>
                    <a:cubicBezTo>
                      <a:pt x="618" y="965"/>
                      <a:pt x="499" y="1085"/>
                      <a:pt x="499" y="1230"/>
                    </a:cubicBezTo>
                    <a:lnTo>
                      <a:pt x="499" y="1428"/>
                    </a:lnTo>
                    <a:lnTo>
                      <a:pt x="266" y="1428"/>
                    </a:lnTo>
                    <a:cubicBezTo>
                      <a:pt x="119" y="1428"/>
                      <a:pt x="0" y="1547"/>
                      <a:pt x="0" y="1694"/>
                    </a:cubicBezTo>
                    <a:cubicBezTo>
                      <a:pt x="0" y="1840"/>
                      <a:pt x="119" y="1959"/>
                      <a:pt x="266" y="1959"/>
                    </a:cubicBezTo>
                    <a:lnTo>
                      <a:pt x="3404" y="1959"/>
                    </a:lnTo>
                    <a:cubicBezTo>
                      <a:pt x="3543" y="1959"/>
                      <a:pt x="3655" y="1854"/>
                      <a:pt x="3668" y="1718"/>
                    </a:cubicBezTo>
                    <a:cubicBezTo>
                      <a:pt x="3669" y="1710"/>
                      <a:pt x="3669" y="1702"/>
                      <a:pt x="3669" y="1694"/>
                    </a:cubicBezTo>
                    <a:lnTo>
                      <a:pt x="3669" y="574"/>
                    </a:lnTo>
                    <a:cubicBezTo>
                      <a:pt x="3669" y="429"/>
                      <a:pt x="3550" y="309"/>
                      <a:pt x="3403" y="309"/>
                    </a:cubicBezTo>
                    <a:cubicBezTo>
                      <a:pt x="3256" y="309"/>
                      <a:pt x="3137" y="429"/>
                      <a:pt x="3137" y="575"/>
                    </a:cubicBezTo>
                    <a:lnTo>
                      <a:pt x="3137" y="1428"/>
                    </a:lnTo>
                    <a:lnTo>
                      <a:pt x="2790" y="1428"/>
                    </a:lnTo>
                    <a:lnTo>
                      <a:pt x="2790" y="266"/>
                    </a:lnTo>
                    <a:cubicBezTo>
                      <a:pt x="2790" y="120"/>
                      <a:pt x="2671" y="0"/>
                      <a:pt x="25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51"/>
              <p:cNvSpPr/>
              <p:nvPr/>
            </p:nvSpPr>
            <p:spPr>
              <a:xfrm>
                <a:off x="5870019" y="4089057"/>
                <a:ext cx="17711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534" h="533" extrusionOk="0">
                    <a:moveTo>
                      <a:pt x="266" y="0"/>
                    </a:moveTo>
                    <a:cubicBezTo>
                      <a:pt x="196" y="0"/>
                      <a:pt x="127" y="29"/>
                      <a:pt x="78" y="78"/>
                    </a:cubicBezTo>
                    <a:cubicBezTo>
                      <a:pt x="29" y="127"/>
                      <a:pt x="0" y="196"/>
                      <a:pt x="0" y="266"/>
                    </a:cubicBezTo>
                    <a:cubicBezTo>
                      <a:pt x="0" y="336"/>
                      <a:pt x="29" y="405"/>
                      <a:pt x="78" y="454"/>
                    </a:cubicBezTo>
                    <a:cubicBezTo>
                      <a:pt x="127" y="503"/>
                      <a:pt x="196" y="532"/>
                      <a:pt x="266" y="532"/>
                    </a:cubicBezTo>
                    <a:cubicBezTo>
                      <a:pt x="336" y="532"/>
                      <a:pt x="405" y="503"/>
                      <a:pt x="454" y="454"/>
                    </a:cubicBezTo>
                    <a:cubicBezTo>
                      <a:pt x="504" y="405"/>
                      <a:pt x="532" y="336"/>
                      <a:pt x="532" y="266"/>
                    </a:cubicBezTo>
                    <a:cubicBezTo>
                      <a:pt x="533" y="196"/>
                      <a:pt x="504" y="127"/>
                      <a:pt x="454" y="78"/>
                    </a:cubicBezTo>
                    <a:cubicBezTo>
                      <a:pt x="405" y="29"/>
                      <a:pt x="336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51"/>
              <p:cNvSpPr/>
              <p:nvPr/>
            </p:nvSpPr>
            <p:spPr>
              <a:xfrm>
                <a:off x="5906835" y="4089057"/>
                <a:ext cx="17645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266" y="0"/>
                    </a:moveTo>
                    <a:cubicBezTo>
                      <a:pt x="196" y="0"/>
                      <a:pt x="127" y="29"/>
                      <a:pt x="78" y="78"/>
                    </a:cubicBezTo>
                    <a:cubicBezTo>
                      <a:pt x="29" y="127"/>
                      <a:pt x="0" y="196"/>
                      <a:pt x="0" y="266"/>
                    </a:cubicBezTo>
                    <a:cubicBezTo>
                      <a:pt x="0" y="336"/>
                      <a:pt x="29" y="405"/>
                      <a:pt x="78" y="454"/>
                    </a:cubicBezTo>
                    <a:cubicBezTo>
                      <a:pt x="128" y="503"/>
                      <a:pt x="196" y="532"/>
                      <a:pt x="266" y="532"/>
                    </a:cubicBezTo>
                    <a:cubicBezTo>
                      <a:pt x="337" y="532"/>
                      <a:pt x="405" y="503"/>
                      <a:pt x="455" y="454"/>
                    </a:cubicBezTo>
                    <a:cubicBezTo>
                      <a:pt x="504" y="405"/>
                      <a:pt x="532" y="336"/>
                      <a:pt x="532" y="266"/>
                    </a:cubicBezTo>
                    <a:cubicBezTo>
                      <a:pt x="532" y="196"/>
                      <a:pt x="504" y="127"/>
                      <a:pt x="455" y="78"/>
                    </a:cubicBezTo>
                    <a:cubicBezTo>
                      <a:pt x="405" y="29"/>
                      <a:pt x="337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51"/>
              <p:cNvSpPr/>
              <p:nvPr/>
            </p:nvSpPr>
            <p:spPr>
              <a:xfrm>
                <a:off x="5943617" y="4089057"/>
                <a:ext cx="17678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267" y="0"/>
                    </a:moveTo>
                    <a:cubicBezTo>
                      <a:pt x="197" y="0"/>
                      <a:pt x="129" y="29"/>
                      <a:pt x="79" y="78"/>
                    </a:cubicBezTo>
                    <a:cubicBezTo>
                      <a:pt x="30" y="127"/>
                      <a:pt x="1" y="196"/>
                      <a:pt x="1" y="266"/>
                    </a:cubicBezTo>
                    <a:cubicBezTo>
                      <a:pt x="1" y="336"/>
                      <a:pt x="30" y="405"/>
                      <a:pt x="79" y="454"/>
                    </a:cubicBezTo>
                    <a:cubicBezTo>
                      <a:pt x="128" y="503"/>
                      <a:pt x="197" y="532"/>
                      <a:pt x="267" y="532"/>
                    </a:cubicBezTo>
                    <a:cubicBezTo>
                      <a:pt x="338" y="532"/>
                      <a:pt x="406" y="503"/>
                      <a:pt x="456" y="454"/>
                    </a:cubicBezTo>
                    <a:cubicBezTo>
                      <a:pt x="505" y="405"/>
                      <a:pt x="533" y="336"/>
                      <a:pt x="533" y="266"/>
                    </a:cubicBezTo>
                    <a:cubicBezTo>
                      <a:pt x="533" y="196"/>
                      <a:pt x="504" y="127"/>
                      <a:pt x="456" y="78"/>
                    </a:cubicBezTo>
                    <a:cubicBezTo>
                      <a:pt x="406" y="29"/>
                      <a:pt x="337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51"/>
              <p:cNvSpPr/>
              <p:nvPr/>
            </p:nvSpPr>
            <p:spPr>
              <a:xfrm>
                <a:off x="5439405" y="4243717"/>
                <a:ext cx="521891" cy="283118"/>
              </a:xfrm>
              <a:custGeom>
                <a:avLst/>
                <a:gdLst/>
                <a:ahLst/>
                <a:cxnLst/>
                <a:rect l="l" t="t" r="r" b="b"/>
                <a:pathLst>
                  <a:path w="15735" h="8536" extrusionOk="0">
                    <a:moveTo>
                      <a:pt x="9236" y="672"/>
                    </a:moveTo>
                    <a:lnTo>
                      <a:pt x="9236" y="672"/>
                    </a:lnTo>
                    <a:cubicBezTo>
                      <a:pt x="11475" y="1079"/>
                      <a:pt x="13485" y="2359"/>
                      <a:pt x="14805" y="4268"/>
                    </a:cubicBezTo>
                    <a:cubicBezTo>
                      <a:pt x="14158" y="5203"/>
                      <a:pt x="13346" y="5987"/>
                      <a:pt x="12422" y="6591"/>
                    </a:cubicBezTo>
                    <a:lnTo>
                      <a:pt x="11930" y="5982"/>
                    </a:lnTo>
                    <a:cubicBezTo>
                      <a:pt x="11877" y="5918"/>
                      <a:pt x="11800" y="5884"/>
                      <a:pt x="11723" y="5884"/>
                    </a:cubicBezTo>
                    <a:cubicBezTo>
                      <a:pt x="11664" y="5884"/>
                      <a:pt x="11605" y="5903"/>
                      <a:pt x="11556" y="5942"/>
                    </a:cubicBezTo>
                    <a:cubicBezTo>
                      <a:pt x="11441" y="6035"/>
                      <a:pt x="11424" y="6202"/>
                      <a:pt x="11516" y="6316"/>
                    </a:cubicBezTo>
                    <a:lnTo>
                      <a:pt x="11964" y="6872"/>
                    </a:lnTo>
                    <a:cubicBezTo>
                      <a:pt x="11123" y="7350"/>
                      <a:pt x="10203" y="7687"/>
                      <a:pt x="9241" y="7862"/>
                    </a:cubicBezTo>
                    <a:cubicBezTo>
                      <a:pt x="10630" y="7261"/>
                      <a:pt x="11604" y="5876"/>
                      <a:pt x="11604" y="4268"/>
                    </a:cubicBezTo>
                    <a:cubicBezTo>
                      <a:pt x="11604" y="3901"/>
                      <a:pt x="11554" y="3538"/>
                      <a:pt x="11453" y="3189"/>
                    </a:cubicBezTo>
                    <a:cubicBezTo>
                      <a:pt x="11420" y="3073"/>
                      <a:pt x="11314" y="2996"/>
                      <a:pt x="11199" y="2996"/>
                    </a:cubicBezTo>
                    <a:cubicBezTo>
                      <a:pt x="11174" y="2996"/>
                      <a:pt x="11150" y="3000"/>
                      <a:pt x="11125" y="3007"/>
                    </a:cubicBezTo>
                    <a:cubicBezTo>
                      <a:pt x="10984" y="3047"/>
                      <a:pt x="10902" y="3194"/>
                      <a:pt x="10943" y="3335"/>
                    </a:cubicBezTo>
                    <a:cubicBezTo>
                      <a:pt x="11029" y="3637"/>
                      <a:pt x="11072" y="3951"/>
                      <a:pt x="11072" y="4268"/>
                    </a:cubicBezTo>
                    <a:cubicBezTo>
                      <a:pt x="11072" y="6134"/>
                      <a:pt x="9554" y="7653"/>
                      <a:pt x="7688" y="7653"/>
                    </a:cubicBezTo>
                    <a:cubicBezTo>
                      <a:pt x="5822" y="7653"/>
                      <a:pt x="4303" y="6134"/>
                      <a:pt x="4303" y="4268"/>
                    </a:cubicBezTo>
                    <a:cubicBezTo>
                      <a:pt x="4303" y="2401"/>
                      <a:pt x="5822" y="883"/>
                      <a:pt x="7688" y="883"/>
                    </a:cubicBezTo>
                    <a:cubicBezTo>
                      <a:pt x="8634" y="883"/>
                      <a:pt x="9512" y="1264"/>
                      <a:pt x="10160" y="1956"/>
                    </a:cubicBezTo>
                    <a:cubicBezTo>
                      <a:pt x="10212" y="2011"/>
                      <a:pt x="10282" y="2039"/>
                      <a:pt x="10353" y="2039"/>
                    </a:cubicBezTo>
                    <a:cubicBezTo>
                      <a:pt x="10418" y="2039"/>
                      <a:pt x="10484" y="2016"/>
                      <a:pt x="10535" y="1968"/>
                    </a:cubicBezTo>
                    <a:cubicBezTo>
                      <a:pt x="10642" y="1867"/>
                      <a:pt x="10648" y="1699"/>
                      <a:pt x="10548" y="1592"/>
                    </a:cubicBezTo>
                    <a:cubicBezTo>
                      <a:pt x="10176" y="1195"/>
                      <a:pt x="9727" y="884"/>
                      <a:pt x="9236" y="672"/>
                    </a:cubicBezTo>
                    <a:close/>
                    <a:moveTo>
                      <a:pt x="6135" y="672"/>
                    </a:moveTo>
                    <a:lnTo>
                      <a:pt x="6135" y="672"/>
                    </a:lnTo>
                    <a:cubicBezTo>
                      <a:pt x="4746" y="1275"/>
                      <a:pt x="3771" y="2660"/>
                      <a:pt x="3771" y="4268"/>
                    </a:cubicBezTo>
                    <a:cubicBezTo>
                      <a:pt x="3771" y="5876"/>
                      <a:pt x="4746" y="7261"/>
                      <a:pt x="6135" y="7863"/>
                    </a:cubicBezTo>
                    <a:cubicBezTo>
                      <a:pt x="3898" y="7455"/>
                      <a:pt x="1889" y="6174"/>
                      <a:pt x="571" y="4268"/>
                    </a:cubicBezTo>
                    <a:cubicBezTo>
                      <a:pt x="1889" y="2361"/>
                      <a:pt x="3898" y="1081"/>
                      <a:pt x="6135" y="672"/>
                    </a:cubicBezTo>
                    <a:close/>
                    <a:moveTo>
                      <a:pt x="7687" y="1"/>
                    </a:moveTo>
                    <a:cubicBezTo>
                      <a:pt x="4657" y="1"/>
                      <a:pt x="1825" y="1496"/>
                      <a:pt x="110" y="4000"/>
                    </a:cubicBezTo>
                    <a:cubicBezTo>
                      <a:pt x="0" y="4160"/>
                      <a:pt x="0" y="4376"/>
                      <a:pt x="110" y="4537"/>
                    </a:cubicBezTo>
                    <a:cubicBezTo>
                      <a:pt x="1825" y="7041"/>
                      <a:pt x="4657" y="8536"/>
                      <a:pt x="7687" y="8536"/>
                    </a:cubicBezTo>
                    <a:cubicBezTo>
                      <a:pt x="9333" y="8536"/>
                      <a:pt x="10920" y="8094"/>
                      <a:pt x="12302" y="7291"/>
                    </a:cubicBezTo>
                    <a:lnTo>
                      <a:pt x="13047" y="8214"/>
                    </a:lnTo>
                    <a:cubicBezTo>
                      <a:pt x="13160" y="8352"/>
                      <a:pt x="13363" y="8450"/>
                      <a:pt x="13543" y="8450"/>
                    </a:cubicBezTo>
                    <a:lnTo>
                      <a:pt x="15470" y="8450"/>
                    </a:lnTo>
                    <a:cubicBezTo>
                      <a:pt x="15616" y="8450"/>
                      <a:pt x="15735" y="8331"/>
                      <a:pt x="15735" y="8184"/>
                    </a:cubicBezTo>
                    <a:cubicBezTo>
                      <a:pt x="15735" y="8037"/>
                      <a:pt x="15616" y="7918"/>
                      <a:pt x="15469" y="7918"/>
                    </a:cubicBezTo>
                    <a:lnTo>
                      <a:pt x="13544" y="7918"/>
                    </a:lnTo>
                    <a:cubicBezTo>
                      <a:pt x="13522" y="7916"/>
                      <a:pt x="13475" y="7894"/>
                      <a:pt x="13461" y="7879"/>
                    </a:cubicBezTo>
                    <a:lnTo>
                      <a:pt x="12757" y="7007"/>
                    </a:lnTo>
                    <a:cubicBezTo>
                      <a:pt x="13731" y="6362"/>
                      <a:pt x="14586" y="5529"/>
                      <a:pt x="15265" y="4536"/>
                    </a:cubicBezTo>
                    <a:cubicBezTo>
                      <a:pt x="15376" y="4374"/>
                      <a:pt x="15376" y="4162"/>
                      <a:pt x="15265" y="4000"/>
                    </a:cubicBezTo>
                    <a:cubicBezTo>
                      <a:pt x="13551" y="1496"/>
                      <a:pt x="10718" y="1"/>
                      <a:pt x="7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6" name="Google Shape;1766;p51"/>
              <p:cNvSpPr/>
              <p:nvPr/>
            </p:nvSpPr>
            <p:spPr>
              <a:xfrm>
                <a:off x="5873866" y="4532341"/>
                <a:ext cx="87430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2636" h="533" extrusionOk="0">
                    <a:moveTo>
                      <a:pt x="266" y="0"/>
                    </a:moveTo>
                    <a:cubicBezTo>
                      <a:pt x="119" y="0"/>
                      <a:pt x="0" y="119"/>
                      <a:pt x="0" y="266"/>
                    </a:cubicBezTo>
                    <a:cubicBezTo>
                      <a:pt x="0" y="413"/>
                      <a:pt x="119" y="532"/>
                      <a:pt x="266" y="532"/>
                    </a:cubicBezTo>
                    <a:lnTo>
                      <a:pt x="2370" y="532"/>
                    </a:lnTo>
                    <a:cubicBezTo>
                      <a:pt x="2517" y="532"/>
                      <a:pt x="2636" y="413"/>
                      <a:pt x="2636" y="266"/>
                    </a:cubicBezTo>
                    <a:cubicBezTo>
                      <a:pt x="2636" y="119"/>
                      <a:pt x="2517" y="0"/>
                      <a:pt x="23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51"/>
              <p:cNvSpPr/>
              <p:nvPr/>
            </p:nvSpPr>
            <p:spPr>
              <a:xfrm>
                <a:off x="5873866" y="4558377"/>
                <a:ext cx="87430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2636" h="533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3"/>
                      <a:pt x="119" y="533"/>
                      <a:pt x="266" y="533"/>
                    </a:cubicBezTo>
                    <a:lnTo>
                      <a:pt x="2370" y="533"/>
                    </a:lnTo>
                    <a:cubicBezTo>
                      <a:pt x="2517" y="533"/>
                      <a:pt x="2636" y="413"/>
                      <a:pt x="2636" y="267"/>
                    </a:cubicBezTo>
                    <a:cubicBezTo>
                      <a:pt x="2636" y="120"/>
                      <a:pt x="2517" y="1"/>
                      <a:pt x="23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51"/>
              <p:cNvSpPr/>
              <p:nvPr/>
            </p:nvSpPr>
            <p:spPr>
              <a:xfrm>
                <a:off x="5873866" y="4584447"/>
                <a:ext cx="87430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2636" h="532" extrusionOk="0">
                    <a:moveTo>
                      <a:pt x="266" y="0"/>
                    </a:moveTo>
                    <a:cubicBezTo>
                      <a:pt x="119" y="0"/>
                      <a:pt x="0" y="119"/>
                      <a:pt x="0" y="265"/>
                    </a:cubicBezTo>
                    <a:cubicBezTo>
                      <a:pt x="0" y="412"/>
                      <a:pt x="119" y="531"/>
                      <a:pt x="266" y="531"/>
                    </a:cubicBezTo>
                    <a:lnTo>
                      <a:pt x="2370" y="531"/>
                    </a:lnTo>
                    <a:cubicBezTo>
                      <a:pt x="2517" y="531"/>
                      <a:pt x="2636" y="412"/>
                      <a:pt x="2636" y="265"/>
                    </a:cubicBezTo>
                    <a:cubicBezTo>
                      <a:pt x="2636" y="119"/>
                      <a:pt x="2517" y="0"/>
                      <a:pt x="23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69" name="Google Shape;1769;p51"/>
          <p:cNvSpPr txBox="1"/>
          <p:nvPr/>
        </p:nvSpPr>
        <p:spPr>
          <a:xfrm>
            <a:off x="3644488" y="1263873"/>
            <a:ext cx="3114243" cy="610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ru-RU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Уникальная обработка данных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70" name="Google Shape;1770;p51"/>
          <p:cNvSpPr txBox="1"/>
          <p:nvPr/>
        </p:nvSpPr>
        <p:spPr>
          <a:xfrm>
            <a:off x="3642731" y="1972100"/>
            <a:ext cx="3642570" cy="891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Глубокая обработка входных данных для обеспечения высокой точности сопоставления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71" name="Google Shape;1771;p51"/>
          <p:cNvSpPr txBox="1"/>
          <p:nvPr/>
        </p:nvSpPr>
        <p:spPr>
          <a:xfrm>
            <a:off x="5391800" y="3207961"/>
            <a:ext cx="2429805" cy="470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ru-RU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Продвинутые технологии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72" name="Google Shape;1772;p51"/>
          <p:cNvSpPr txBox="1"/>
          <p:nvPr/>
        </p:nvSpPr>
        <p:spPr>
          <a:xfrm>
            <a:off x="5333600" y="3771849"/>
            <a:ext cx="3234473" cy="791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Использование модели </a:t>
            </a:r>
            <a:r>
              <a:rPr lang="en-US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ECMC</a:t>
            </a:r>
            <a:endParaRPr lang="ru-RU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/>
            <a:r>
              <a:rPr lang="ru-RU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 многопоточности 	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19" name="Google Shape;1819;p51"/>
          <p:cNvCxnSpPr>
            <a:cxnSpLocks/>
          </p:cNvCxnSpPr>
          <p:nvPr/>
        </p:nvCxnSpPr>
        <p:spPr>
          <a:xfrm rot="10800000" flipV="1">
            <a:off x="1828573" y="1586864"/>
            <a:ext cx="957121" cy="49648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1" name="Google Shape;1821;p51"/>
          <p:cNvCxnSpPr>
            <a:cxnSpLocks/>
          </p:cNvCxnSpPr>
          <p:nvPr/>
        </p:nvCxnSpPr>
        <p:spPr>
          <a:xfrm rot="10800000">
            <a:off x="2479418" y="3245531"/>
            <a:ext cx="1946954" cy="18305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22" name="Google Shape;1822;p51"/>
          <p:cNvGrpSpPr/>
          <p:nvPr/>
        </p:nvGrpSpPr>
        <p:grpSpPr>
          <a:xfrm>
            <a:off x="7106825" y="1312225"/>
            <a:ext cx="76825" cy="76800"/>
            <a:chOff x="3104875" y="1099400"/>
            <a:chExt cx="76825" cy="76800"/>
          </a:xfrm>
        </p:grpSpPr>
        <p:sp>
          <p:nvSpPr>
            <p:cNvPr id="1823" name="Google Shape;1823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5" name="Google Shape;1825;p51"/>
          <p:cNvGrpSpPr/>
          <p:nvPr/>
        </p:nvGrpSpPr>
        <p:grpSpPr>
          <a:xfrm>
            <a:off x="1877450" y="837825"/>
            <a:ext cx="76825" cy="76800"/>
            <a:chOff x="3104875" y="1099400"/>
            <a:chExt cx="76825" cy="76800"/>
          </a:xfrm>
        </p:grpSpPr>
        <p:sp>
          <p:nvSpPr>
            <p:cNvPr id="1826" name="Google Shape;1826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8" name="Google Shape;1828;p51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829" name="Google Shape;1829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68ED9C4E-E5AF-A19A-9742-4467F6193C9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301" y="756403"/>
            <a:ext cx="2126159" cy="2126159"/>
          </a:xfrm>
          <a:prstGeom prst="rect">
            <a:avLst/>
          </a:prstGeom>
        </p:spPr>
      </p:pic>
      <p:pic>
        <p:nvPicPr>
          <p:cNvPr id="1831" name="Google Shape;1831;p51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5">
            <a:off x="7134475" y="46737"/>
            <a:ext cx="1272639" cy="1202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2" name="Google Shape;1832;p51"/>
          <p:cNvPicPr preferRelativeResize="0"/>
          <p:nvPr/>
        </p:nvPicPr>
        <p:blipFill rotWithShape="1">
          <a:blip r:embed="rId8">
            <a:alphaModFix/>
          </a:blip>
          <a:srcRect l="18647" t="7960" r="8852" b="8336"/>
          <a:stretch/>
        </p:blipFill>
        <p:spPr>
          <a:xfrm rot="-1406513">
            <a:off x="1479223" y="3710257"/>
            <a:ext cx="1175233" cy="763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" name="Группа 36">
            <a:extLst>
              <a:ext uri="{FF2B5EF4-FFF2-40B4-BE49-F238E27FC236}">
                <a16:creationId xmlns:a16="http://schemas.microsoft.com/office/drawing/2014/main" id="{F53FFA7D-60B8-7E71-F802-A6F1B98C73BB}"/>
              </a:ext>
            </a:extLst>
          </p:cNvPr>
          <p:cNvGrpSpPr/>
          <p:nvPr/>
        </p:nvGrpSpPr>
        <p:grpSpPr>
          <a:xfrm>
            <a:off x="2757770" y="1155473"/>
            <a:ext cx="801723" cy="888198"/>
            <a:chOff x="3548066" y="1629257"/>
            <a:chExt cx="801723" cy="888198"/>
          </a:xfrm>
        </p:grpSpPr>
        <p:grpSp>
          <p:nvGrpSpPr>
            <p:cNvPr id="1840" name="Google Shape;2464;p64">
              <a:extLst>
                <a:ext uri="{FF2B5EF4-FFF2-40B4-BE49-F238E27FC236}">
                  <a16:creationId xmlns:a16="http://schemas.microsoft.com/office/drawing/2014/main" id="{5274AE6D-660E-DD44-15D1-A93B628C76F9}"/>
                </a:ext>
              </a:extLst>
            </p:cNvPr>
            <p:cNvGrpSpPr/>
            <p:nvPr/>
          </p:nvGrpSpPr>
          <p:grpSpPr>
            <a:xfrm>
              <a:off x="3729854" y="1825424"/>
              <a:ext cx="414159" cy="484500"/>
              <a:chOff x="1919173" y="2291080"/>
              <a:chExt cx="602023" cy="596584"/>
            </a:xfrm>
          </p:grpSpPr>
          <p:sp>
            <p:nvSpPr>
              <p:cNvPr id="1841" name="Google Shape;2465;p64">
                <a:extLst>
                  <a:ext uri="{FF2B5EF4-FFF2-40B4-BE49-F238E27FC236}">
                    <a16:creationId xmlns:a16="http://schemas.microsoft.com/office/drawing/2014/main" id="{4007A9DC-C20C-3D20-8251-0EF3177DE521}"/>
                  </a:ext>
                </a:extLst>
              </p:cNvPr>
              <p:cNvSpPr/>
              <p:nvPr/>
            </p:nvSpPr>
            <p:spPr>
              <a:xfrm>
                <a:off x="1919173" y="2291080"/>
                <a:ext cx="602023" cy="596584"/>
              </a:xfrm>
              <a:custGeom>
                <a:avLst/>
                <a:gdLst/>
                <a:ahLst/>
                <a:cxnLst/>
                <a:rect l="l" t="t" r="r" b="b"/>
                <a:pathLst>
                  <a:path w="18151" h="17987" extrusionOk="0">
                    <a:moveTo>
                      <a:pt x="6622" y="532"/>
                    </a:moveTo>
                    <a:lnTo>
                      <a:pt x="6622" y="1042"/>
                    </a:lnTo>
                    <a:lnTo>
                      <a:pt x="5310" y="1042"/>
                    </a:lnTo>
                    <a:lnTo>
                      <a:pt x="5310" y="532"/>
                    </a:lnTo>
                    <a:close/>
                    <a:moveTo>
                      <a:pt x="533" y="16410"/>
                    </a:moveTo>
                    <a:lnTo>
                      <a:pt x="1578" y="17455"/>
                    </a:lnTo>
                    <a:lnTo>
                      <a:pt x="621" y="17455"/>
                    </a:lnTo>
                    <a:cubicBezTo>
                      <a:pt x="573" y="17455"/>
                      <a:pt x="533" y="17415"/>
                      <a:pt x="533" y="17367"/>
                    </a:cubicBezTo>
                    <a:lnTo>
                      <a:pt x="533" y="16410"/>
                    </a:lnTo>
                    <a:close/>
                    <a:moveTo>
                      <a:pt x="17530" y="532"/>
                    </a:moveTo>
                    <a:cubicBezTo>
                      <a:pt x="17577" y="532"/>
                      <a:pt x="17619" y="572"/>
                      <a:pt x="17619" y="620"/>
                    </a:cubicBezTo>
                    <a:lnTo>
                      <a:pt x="17619" y="3452"/>
                    </a:lnTo>
                    <a:lnTo>
                      <a:pt x="17494" y="3452"/>
                    </a:lnTo>
                    <a:cubicBezTo>
                      <a:pt x="17064" y="3452"/>
                      <a:pt x="16714" y="3802"/>
                      <a:pt x="16714" y="4232"/>
                    </a:cubicBezTo>
                    <a:cubicBezTo>
                      <a:pt x="16715" y="4663"/>
                      <a:pt x="17064" y="5013"/>
                      <a:pt x="17494" y="5013"/>
                    </a:cubicBezTo>
                    <a:lnTo>
                      <a:pt x="17619" y="5013"/>
                    </a:lnTo>
                    <a:lnTo>
                      <a:pt x="17619" y="5545"/>
                    </a:lnTo>
                    <a:lnTo>
                      <a:pt x="17211" y="5545"/>
                    </a:lnTo>
                    <a:cubicBezTo>
                      <a:pt x="16869" y="5545"/>
                      <a:pt x="16591" y="5823"/>
                      <a:pt x="16591" y="6165"/>
                    </a:cubicBezTo>
                    <a:lnTo>
                      <a:pt x="16591" y="12832"/>
                    </a:lnTo>
                    <a:cubicBezTo>
                      <a:pt x="16591" y="12979"/>
                      <a:pt x="16710" y="13098"/>
                      <a:pt x="16857" y="13098"/>
                    </a:cubicBezTo>
                    <a:cubicBezTo>
                      <a:pt x="17004" y="13098"/>
                      <a:pt x="17123" y="12979"/>
                      <a:pt x="17123" y="12832"/>
                    </a:cubicBezTo>
                    <a:lnTo>
                      <a:pt x="17123" y="6165"/>
                    </a:lnTo>
                    <a:cubicBezTo>
                      <a:pt x="17123" y="6117"/>
                      <a:pt x="17163" y="6076"/>
                      <a:pt x="17211" y="6076"/>
                    </a:cubicBezTo>
                    <a:lnTo>
                      <a:pt x="17619" y="6076"/>
                    </a:lnTo>
                    <a:lnTo>
                      <a:pt x="17619" y="16391"/>
                    </a:lnTo>
                    <a:lnTo>
                      <a:pt x="17211" y="16391"/>
                    </a:lnTo>
                    <a:cubicBezTo>
                      <a:pt x="17163" y="16391"/>
                      <a:pt x="17123" y="16351"/>
                      <a:pt x="17123" y="16303"/>
                    </a:cubicBezTo>
                    <a:lnTo>
                      <a:pt x="17123" y="14392"/>
                    </a:lnTo>
                    <a:cubicBezTo>
                      <a:pt x="17123" y="14245"/>
                      <a:pt x="17004" y="14126"/>
                      <a:pt x="16857" y="14126"/>
                    </a:cubicBezTo>
                    <a:cubicBezTo>
                      <a:pt x="16710" y="14126"/>
                      <a:pt x="16591" y="14245"/>
                      <a:pt x="16591" y="14392"/>
                    </a:cubicBezTo>
                    <a:lnTo>
                      <a:pt x="16591" y="16303"/>
                    </a:lnTo>
                    <a:cubicBezTo>
                      <a:pt x="16591" y="16645"/>
                      <a:pt x="16869" y="16923"/>
                      <a:pt x="17211" y="16923"/>
                    </a:cubicBezTo>
                    <a:lnTo>
                      <a:pt x="17619" y="16923"/>
                    </a:lnTo>
                    <a:lnTo>
                      <a:pt x="17619" y="17367"/>
                    </a:lnTo>
                    <a:cubicBezTo>
                      <a:pt x="17619" y="17414"/>
                      <a:pt x="17577" y="17455"/>
                      <a:pt x="17530" y="17455"/>
                    </a:cubicBezTo>
                    <a:lnTo>
                      <a:pt x="14765" y="17455"/>
                    </a:lnTo>
                    <a:lnTo>
                      <a:pt x="14765" y="17047"/>
                    </a:lnTo>
                    <a:cubicBezTo>
                      <a:pt x="14765" y="16705"/>
                      <a:pt x="14486" y="16427"/>
                      <a:pt x="14144" y="16427"/>
                    </a:cubicBezTo>
                    <a:lnTo>
                      <a:pt x="8403" y="16427"/>
                    </a:lnTo>
                    <a:cubicBezTo>
                      <a:pt x="8255" y="16427"/>
                      <a:pt x="8137" y="16546"/>
                      <a:pt x="8137" y="16693"/>
                    </a:cubicBezTo>
                    <a:cubicBezTo>
                      <a:pt x="8137" y="16840"/>
                      <a:pt x="8255" y="16959"/>
                      <a:pt x="8403" y="16959"/>
                    </a:cubicBezTo>
                    <a:lnTo>
                      <a:pt x="14144" y="16959"/>
                    </a:lnTo>
                    <a:cubicBezTo>
                      <a:pt x="14192" y="16959"/>
                      <a:pt x="14233" y="16999"/>
                      <a:pt x="14233" y="17047"/>
                    </a:cubicBezTo>
                    <a:lnTo>
                      <a:pt x="14233" y="17455"/>
                    </a:lnTo>
                    <a:lnTo>
                      <a:pt x="3918" y="17455"/>
                    </a:lnTo>
                    <a:lnTo>
                      <a:pt x="3918" y="17047"/>
                    </a:lnTo>
                    <a:cubicBezTo>
                      <a:pt x="3918" y="16999"/>
                      <a:pt x="3959" y="16959"/>
                      <a:pt x="4006" y="16959"/>
                    </a:cubicBezTo>
                    <a:lnTo>
                      <a:pt x="6807" y="16959"/>
                    </a:lnTo>
                    <a:cubicBezTo>
                      <a:pt x="6954" y="16959"/>
                      <a:pt x="7073" y="16840"/>
                      <a:pt x="7073" y="16693"/>
                    </a:cubicBezTo>
                    <a:cubicBezTo>
                      <a:pt x="7073" y="16546"/>
                      <a:pt x="6954" y="16427"/>
                      <a:pt x="6807" y="16427"/>
                    </a:cubicBezTo>
                    <a:lnTo>
                      <a:pt x="4006" y="16427"/>
                    </a:lnTo>
                    <a:cubicBezTo>
                      <a:pt x="3664" y="16427"/>
                      <a:pt x="3386" y="16705"/>
                      <a:pt x="3386" y="17047"/>
                    </a:cubicBezTo>
                    <a:lnTo>
                      <a:pt x="3386" y="17455"/>
                    </a:lnTo>
                    <a:lnTo>
                      <a:pt x="2329" y="17455"/>
                    </a:lnTo>
                    <a:lnTo>
                      <a:pt x="533" y="15658"/>
                    </a:lnTo>
                    <a:lnTo>
                      <a:pt x="533" y="5012"/>
                    </a:lnTo>
                    <a:lnTo>
                      <a:pt x="657" y="5012"/>
                    </a:lnTo>
                    <a:cubicBezTo>
                      <a:pt x="1087" y="5012"/>
                      <a:pt x="1436" y="4663"/>
                      <a:pt x="1436" y="4232"/>
                    </a:cubicBezTo>
                    <a:cubicBezTo>
                      <a:pt x="1436" y="3802"/>
                      <a:pt x="1087" y="3452"/>
                      <a:pt x="657" y="3452"/>
                    </a:cubicBezTo>
                    <a:lnTo>
                      <a:pt x="533" y="3452"/>
                    </a:lnTo>
                    <a:lnTo>
                      <a:pt x="533" y="620"/>
                    </a:lnTo>
                    <a:cubicBezTo>
                      <a:pt x="533" y="572"/>
                      <a:pt x="573" y="532"/>
                      <a:pt x="621" y="532"/>
                    </a:cubicBezTo>
                    <a:lnTo>
                      <a:pt x="4778" y="532"/>
                    </a:lnTo>
                    <a:lnTo>
                      <a:pt x="4778" y="1131"/>
                    </a:lnTo>
                    <a:cubicBezTo>
                      <a:pt x="4778" y="1375"/>
                      <a:pt x="4977" y="1574"/>
                      <a:pt x="5222" y="1574"/>
                    </a:cubicBezTo>
                    <a:lnTo>
                      <a:pt x="6710" y="1574"/>
                    </a:lnTo>
                    <a:cubicBezTo>
                      <a:pt x="6955" y="1574"/>
                      <a:pt x="7153" y="1375"/>
                      <a:pt x="7153" y="1131"/>
                    </a:cubicBezTo>
                    <a:lnTo>
                      <a:pt x="7153" y="532"/>
                    </a:lnTo>
                    <a:close/>
                    <a:moveTo>
                      <a:pt x="621" y="0"/>
                    </a:moveTo>
                    <a:cubicBezTo>
                      <a:pt x="279" y="0"/>
                      <a:pt x="1" y="278"/>
                      <a:pt x="1" y="620"/>
                    </a:cubicBezTo>
                    <a:lnTo>
                      <a:pt x="1" y="3718"/>
                    </a:lnTo>
                    <a:cubicBezTo>
                      <a:pt x="1" y="3865"/>
                      <a:pt x="120" y="3984"/>
                      <a:pt x="267" y="3984"/>
                    </a:cubicBezTo>
                    <a:lnTo>
                      <a:pt x="657" y="3984"/>
                    </a:lnTo>
                    <a:cubicBezTo>
                      <a:pt x="793" y="3984"/>
                      <a:pt x="904" y="4096"/>
                      <a:pt x="904" y="4232"/>
                    </a:cubicBezTo>
                    <a:cubicBezTo>
                      <a:pt x="904" y="4369"/>
                      <a:pt x="793" y="4480"/>
                      <a:pt x="657" y="4480"/>
                    </a:cubicBezTo>
                    <a:lnTo>
                      <a:pt x="267" y="4480"/>
                    </a:lnTo>
                    <a:cubicBezTo>
                      <a:pt x="120" y="4480"/>
                      <a:pt x="1" y="4599"/>
                      <a:pt x="1" y="4746"/>
                    </a:cubicBezTo>
                    <a:lnTo>
                      <a:pt x="1" y="17367"/>
                    </a:lnTo>
                    <a:cubicBezTo>
                      <a:pt x="1" y="17708"/>
                      <a:pt x="279" y="17987"/>
                      <a:pt x="621" y="17987"/>
                    </a:cubicBezTo>
                    <a:lnTo>
                      <a:pt x="17530" y="17987"/>
                    </a:lnTo>
                    <a:cubicBezTo>
                      <a:pt x="17872" y="17987"/>
                      <a:pt x="18150" y="17708"/>
                      <a:pt x="18150" y="17367"/>
                    </a:cubicBezTo>
                    <a:lnTo>
                      <a:pt x="18150" y="4746"/>
                    </a:lnTo>
                    <a:cubicBezTo>
                      <a:pt x="18150" y="4599"/>
                      <a:pt x="18031" y="4480"/>
                      <a:pt x="17884" y="4480"/>
                    </a:cubicBezTo>
                    <a:lnTo>
                      <a:pt x="17494" y="4480"/>
                    </a:lnTo>
                    <a:cubicBezTo>
                      <a:pt x="17358" y="4480"/>
                      <a:pt x="17246" y="4369"/>
                      <a:pt x="17246" y="4232"/>
                    </a:cubicBezTo>
                    <a:cubicBezTo>
                      <a:pt x="17246" y="4096"/>
                      <a:pt x="17358" y="3984"/>
                      <a:pt x="17494" y="3984"/>
                    </a:cubicBezTo>
                    <a:lnTo>
                      <a:pt x="17884" y="3984"/>
                    </a:lnTo>
                    <a:cubicBezTo>
                      <a:pt x="18031" y="3984"/>
                      <a:pt x="18150" y="3865"/>
                      <a:pt x="18150" y="3718"/>
                    </a:cubicBezTo>
                    <a:lnTo>
                      <a:pt x="18150" y="620"/>
                    </a:lnTo>
                    <a:cubicBezTo>
                      <a:pt x="18150" y="278"/>
                      <a:pt x="17872" y="0"/>
                      <a:pt x="17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2466;p64">
                <a:extLst>
                  <a:ext uri="{FF2B5EF4-FFF2-40B4-BE49-F238E27FC236}">
                    <a16:creationId xmlns:a16="http://schemas.microsoft.com/office/drawing/2014/main" id="{16CE6FC8-5F98-D26A-B199-EE9384A3B659}"/>
                  </a:ext>
                </a:extLst>
              </p:cNvPr>
              <p:cNvSpPr/>
              <p:nvPr/>
            </p:nvSpPr>
            <p:spPr>
              <a:xfrm>
                <a:off x="1995424" y="2364612"/>
                <a:ext cx="449519" cy="449486"/>
              </a:xfrm>
              <a:custGeom>
                <a:avLst/>
                <a:gdLst/>
                <a:ahLst/>
                <a:cxnLst/>
                <a:rect l="l" t="t" r="r" b="b"/>
                <a:pathLst>
                  <a:path w="13553" h="13552" extrusionOk="0">
                    <a:moveTo>
                      <a:pt x="12076" y="1483"/>
                    </a:moveTo>
                    <a:cubicBezTo>
                      <a:pt x="12124" y="1483"/>
                      <a:pt x="12164" y="1524"/>
                      <a:pt x="12164" y="1572"/>
                    </a:cubicBezTo>
                    <a:lnTo>
                      <a:pt x="12164" y="11982"/>
                    </a:lnTo>
                    <a:cubicBezTo>
                      <a:pt x="12164" y="12029"/>
                      <a:pt x="12124" y="12070"/>
                      <a:pt x="12076" y="12070"/>
                    </a:cubicBezTo>
                    <a:lnTo>
                      <a:pt x="1562" y="12070"/>
                    </a:lnTo>
                    <a:cubicBezTo>
                      <a:pt x="1514" y="12070"/>
                      <a:pt x="1473" y="12029"/>
                      <a:pt x="1473" y="11982"/>
                    </a:cubicBezTo>
                    <a:lnTo>
                      <a:pt x="1473" y="1572"/>
                    </a:lnTo>
                    <a:cubicBezTo>
                      <a:pt x="1473" y="1524"/>
                      <a:pt x="1514" y="1483"/>
                      <a:pt x="1562" y="1483"/>
                    </a:cubicBezTo>
                    <a:close/>
                    <a:moveTo>
                      <a:pt x="2136" y="1"/>
                    </a:moveTo>
                    <a:cubicBezTo>
                      <a:pt x="1989" y="1"/>
                      <a:pt x="1870" y="119"/>
                      <a:pt x="1870" y="266"/>
                    </a:cubicBezTo>
                    <a:lnTo>
                      <a:pt x="1870" y="952"/>
                    </a:lnTo>
                    <a:lnTo>
                      <a:pt x="1562" y="952"/>
                    </a:lnTo>
                    <a:cubicBezTo>
                      <a:pt x="1220" y="952"/>
                      <a:pt x="942" y="1230"/>
                      <a:pt x="942" y="1572"/>
                    </a:cubicBezTo>
                    <a:lnTo>
                      <a:pt x="942" y="1870"/>
                    </a:lnTo>
                    <a:lnTo>
                      <a:pt x="266" y="1870"/>
                    </a:lnTo>
                    <a:cubicBezTo>
                      <a:pt x="120" y="1870"/>
                      <a:pt x="1" y="1989"/>
                      <a:pt x="1" y="2136"/>
                    </a:cubicBezTo>
                    <a:cubicBezTo>
                      <a:pt x="1" y="2282"/>
                      <a:pt x="120" y="2402"/>
                      <a:pt x="266" y="2402"/>
                    </a:cubicBezTo>
                    <a:lnTo>
                      <a:pt x="942" y="2402"/>
                    </a:lnTo>
                    <a:lnTo>
                      <a:pt x="942" y="2643"/>
                    </a:lnTo>
                    <a:lnTo>
                      <a:pt x="266" y="2643"/>
                    </a:lnTo>
                    <a:cubicBezTo>
                      <a:pt x="120" y="2643"/>
                      <a:pt x="1" y="2762"/>
                      <a:pt x="1" y="2909"/>
                    </a:cubicBezTo>
                    <a:cubicBezTo>
                      <a:pt x="1" y="3056"/>
                      <a:pt x="120" y="3175"/>
                      <a:pt x="266" y="3175"/>
                    </a:cubicBezTo>
                    <a:lnTo>
                      <a:pt x="942" y="3175"/>
                    </a:lnTo>
                    <a:lnTo>
                      <a:pt x="942" y="3417"/>
                    </a:lnTo>
                    <a:lnTo>
                      <a:pt x="266" y="3417"/>
                    </a:lnTo>
                    <a:cubicBezTo>
                      <a:pt x="120" y="3417"/>
                      <a:pt x="1" y="3536"/>
                      <a:pt x="1" y="3683"/>
                    </a:cubicBezTo>
                    <a:cubicBezTo>
                      <a:pt x="1" y="3830"/>
                      <a:pt x="120" y="3949"/>
                      <a:pt x="266" y="3949"/>
                    </a:cubicBezTo>
                    <a:lnTo>
                      <a:pt x="942" y="3949"/>
                    </a:lnTo>
                    <a:lnTo>
                      <a:pt x="942" y="4190"/>
                    </a:lnTo>
                    <a:lnTo>
                      <a:pt x="266" y="4190"/>
                    </a:lnTo>
                    <a:cubicBezTo>
                      <a:pt x="120" y="4190"/>
                      <a:pt x="1" y="4309"/>
                      <a:pt x="1" y="4456"/>
                    </a:cubicBezTo>
                    <a:cubicBezTo>
                      <a:pt x="1" y="4603"/>
                      <a:pt x="120" y="4722"/>
                      <a:pt x="266" y="4722"/>
                    </a:cubicBezTo>
                    <a:lnTo>
                      <a:pt x="942" y="4722"/>
                    </a:lnTo>
                    <a:lnTo>
                      <a:pt x="942" y="4963"/>
                    </a:lnTo>
                    <a:lnTo>
                      <a:pt x="266" y="4963"/>
                    </a:lnTo>
                    <a:cubicBezTo>
                      <a:pt x="120" y="4963"/>
                      <a:pt x="1" y="5082"/>
                      <a:pt x="1" y="5229"/>
                    </a:cubicBezTo>
                    <a:cubicBezTo>
                      <a:pt x="1" y="5376"/>
                      <a:pt x="120" y="5495"/>
                      <a:pt x="266" y="5495"/>
                    </a:cubicBezTo>
                    <a:lnTo>
                      <a:pt x="942" y="5495"/>
                    </a:lnTo>
                    <a:lnTo>
                      <a:pt x="942" y="5737"/>
                    </a:lnTo>
                    <a:lnTo>
                      <a:pt x="266" y="5737"/>
                    </a:lnTo>
                    <a:cubicBezTo>
                      <a:pt x="120" y="5737"/>
                      <a:pt x="1" y="5856"/>
                      <a:pt x="1" y="6003"/>
                    </a:cubicBezTo>
                    <a:cubicBezTo>
                      <a:pt x="1" y="6150"/>
                      <a:pt x="120" y="6269"/>
                      <a:pt x="266" y="6269"/>
                    </a:cubicBezTo>
                    <a:lnTo>
                      <a:pt x="942" y="6269"/>
                    </a:lnTo>
                    <a:lnTo>
                      <a:pt x="942" y="6511"/>
                    </a:lnTo>
                    <a:lnTo>
                      <a:pt x="266" y="6511"/>
                    </a:lnTo>
                    <a:cubicBezTo>
                      <a:pt x="120" y="6511"/>
                      <a:pt x="1" y="6630"/>
                      <a:pt x="1" y="6776"/>
                    </a:cubicBezTo>
                    <a:cubicBezTo>
                      <a:pt x="1" y="6923"/>
                      <a:pt x="120" y="7042"/>
                      <a:pt x="266" y="7042"/>
                    </a:cubicBezTo>
                    <a:lnTo>
                      <a:pt x="942" y="7042"/>
                    </a:lnTo>
                    <a:lnTo>
                      <a:pt x="942" y="7284"/>
                    </a:lnTo>
                    <a:lnTo>
                      <a:pt x="266" y="7284"/>
                    </a:lnTo>
                    <a:cubicBezTo>
                      <a:pt x="120" y="7284"/>
                      <a:pt x="1" y="7403"/>
                      <a:pt x="1" y="7550"/>
                    </a:cubicBezTo>
                    <a:cubicBezTo>
                      <a:pt x="1" y="7696"/>
                      <a:pt x="120" y="7816"/>
                      <a:pt x="266" y="7816"/>
                    </a:cubicBezTo>
                    <a:lnTo>
                      <a:pt x="942" y="7816"/>
                    </a:lnTo>
                    <a:lnTo>
                      <a:pt x="942" y="8058"/>
                    </a:lnTo>
                    <a:lnTo>
                      <a:pt x="266" y="8058"/>
                    </a:lnTo>
                    <a:cubicBezTo>
                      <a:pt x="120" y="8058"/>
                      <a:pt x="1" y="8177"/>
                      <a:pt x="1" y="8324"/>
                    </a:cubicBezTo>
                    <a:cubicBezTo>
                      <a:pt x="1" y="8471"/>
                      <a:pt x="120" y="8589"/>
                      <a:pt x="266" y="8589"/>
                    </a:cubicBezTo>
                    <a:lnTo>
                      <a:pt x="942" y="8589"/>
                    </a:lnTo>
                    <a:lnTo>
                      <a:pt x="942" y="8831"/>
                    </a:lnTo>
                    <a:lnTo>
                      <a:pt x="266" y="8831"/>
                    </a:lnTo>
                    <a:cubicBezTo>
                      <a:pt x="120" y="8831"/>
                      <a:pt x="1" y="8950"/>
                      <a:pt x="1" y="9097"/>
                    </a:cubicBezTo>
                    <a:cubicBezTo>
                      <a:pt x="1" y="9244"/>
                      <a:pt x="120" y="9363"/>
                      <a:pt x="266" y="9363"/>
                    </a:cubicBezTo>
                    <a:lnTo>
                      <a:pt x="942" y="9363"/>
                    </a:lnTo>
                    <a:lnTo>
                      <a:pt x="942" y="9604"/>
                    </a:lnTo>
                    <a:lnTo>
                      <a:pt x="266" y="9604"/>
                    </a:lnTo>
                    <a:cubicBezTo>
                      <a:pt x="120" y="9604"/>
                      <a:pt x="1" y="9723"/>
                      <a:pt x="1" y="9870"/>
                    </a:cubicBezTo>
                    <a:cubicBezTo>
                      <a:pt x="1" y="10017"/>
                      <a:pt x="120" y="10136"/>
                      <a:pt x="266" y="10136"/>
                    </a:cubicBezTo>
                    <a:lnTo>
                      <a:pt x="942" y="10136"/>
                    </a:lnTo>
                    <a:lnTo>
                      <a:pt x="942" y="10378"/>
                    </a:lnTo>
                    <a:lnTo>
                      <a:pt x="266" y="10378"/>
                    </a:lnTo>
                    <a:cubicBezTo>
                      <a:pt x="120" y="10378"/>
                      <a:pt x="1" y="10497"/>
                      <a:pt x="1" y="10644"/>
                    </a:cubicBezTo>
                    <a:cubicBezTo>
                      <a:pt x="1" y="10791"/>
                      <a:pt x="120" y="10909"/>
                      <a:pt x="266" y="10909"/>
                    </a:cubicBezTo>
                    <a:lnTo>
                      <a:pt x="942" y="10909"/>
                    </a:lnTo>
                    <a:lnTo>
                      <a:pt x="942" y="11151"/>
                    </a:lnTo>
                    <a:lnTo>
                      <a:pt x="266" y="11151"/>
                    </a:lnTo>
                    <a:cubicBezTo>
                      <a:pt x="120" y="11151"/>
                      <a:pt x="1" y="11271"/>
                      <a:pt x="1" y="11417"/>
                    </a:cubicBezTo>
                    <a:cubicBezTo>
                      <a:pt x="1" y="11564"/>
                      <a:pt x="120" y="11683"/>
                      <a:pt x="266" y="11683"/>
                    </a:cubicBezTo>
                    <a:lnTo>
                      <a:pt x="942" y="11683"/>
                    </a:lnTo>
                    <a:lnTo>
                      <a:pt x="942" y="11981"/>
                    </a:lnTo>
                    <a:cubicBezTo>
                      <a:pt x="942" y="12323"/>
                      <a:pt x="1220" y="12601"/>
                      <a:pt x="1562" y="12601"/>
                    </a:cubicBezTo>
                    <a:lnTo>
                      <a:pt x="1870" y="12601"/>
                    </a:lnTo>
                    <a:lnTo>
                      <a:pt x="1870" y="13286"/>
                    </a:lnTo>
                    <a:cubicBezTo>
                      <a:pt x="1870" y="13433"/>
                      <a:pt x="1988" y="13552"/>
                      <a:pt x="2136" y="13552"/>
                    </a:cubicBezTo>
                    <a:cubicBezTo>
                      <a:pt x="2283" y="13552"/>
                      <a:pt x="2402" y="13433"/>
                      <a:pt x="2402" y="13286"/>
                    </a:cubicBezTo>
                    <a:lnTo>
                      <a:pt x="2402" y="12601"/>
                    </a:lnTo>
                    <a:lnTo>
                      <a:pt x="2643" y="12601"/>
                    </a:lnTo>
                    <a:lnTo>
                      <a:pt x="2643" y="13286"/>
                    </a:lnTo>
                    <a:cubicBezTo>
                      <a:pt x="2643" y="13433"/>
                      <a:pt x="2763" y="13552"/>
                      <a:pt x="2909" y="13552"/>
                    </a:cubicBezTo>
                    <a:cubicBezTo>
                      <a:pt x="3056" y="13552"/>
                      <a:pt x="3175" y="13433"/>
                      <a:pt x="3175" y="13286"/>
                    </a:cubicBezTo>
                    <a:lnTo>
                      <a:pt x="3175" y="12601"/>
                    </a:lnTo>
                    <a:lnTo>
                      <a:pt x="3417" y="12601"/>
                    </a:lnTo>
                    <a:lnTo>
                      <a:pt x="3417" y="13286"/>
                    </a:lnTo>
                    <a:cubicBezTo>
                      <a:pt x="3417" y="13433"/>
                      <a:pt x="3536" y="13552"/>
                      <a:pt x="3682" y="13552"/>
                    </a:cubicBezTo>
                    <a:cubicBezTo>
                      <a:pt x="3829" y="13552"/>
                      <a:pt x="3948" y="13433"/>
                      <a:pt x="3948" y="13286"/>
                    </a:cubicBezTo>
                    <a:lnTo>
                      <a:pt x="3948" y="12601"/>
                    </a:lnTo>
                    <a:lnTo>
                      <a:pt x="4191" y="12601"/>
                    </a:lnTo>
                    <a:lnTo>
                      <a:pt x="4191" y="13286"/>
                    </a:lnTo>
                    <a:cubicBezTo>
                      <a:pt x="4191" y="13433"/>
                      <a:pt x="4309" y="13552"/>
                      <a:pt x="4457" y="13552"/>
                    </a:cubicBezTo>
                    <a:cubicBezTo>
                      <a:pt x="4602" y="13552"/>
                      <a:pt x="4722" y="13433"/>
                      <a:pt x="4722" y="13286"/>
                    </a:cubicBezTo>
                    <a:lnTo>
                      <a:pt x="4722" y="12601"/>
                    </a:lnTo>
                    <a:lnTo>
                      <a:pt x="4964" y="12601"/>
                    </a:lnTo>
                    <a:lnTo>
                      <a:pt x="4964" y="13286"/>
                    </a:lnTo>
                    <a:cubicBezTo>
                      <a:pt x="4964" y="13433"/>
                      <a:pt x="5083" y="13552"/>
                      <a:pt x="5230" y="13552"/>
                    </a:cubicBezTo>
                    <a:cubicBezTo>
                      <a:pt x="5377" y="13552"/>
                      <a:pt x="5496" y="13433"/>
                      <a:pt x="5496" y="13286"/>
                    </a:cubicBezTo>
                    <a:lnTo>
                      <a:pt x="5496" y="12601"/>
                    </a:lnTo>
                    <a:lnTo>
                      <a:pt x="5737" y="12601"/>
                    </a:lnTo>
                    <a:lnTo>
                      <a:pt x="5737" y="13286"/>
                    </a:lnTo>
                    <a:cubicBezTo>
                      <a:pt x="5737" y="13433"/>
                      <a:pt x="5856" y="13552"/>
                      <a:pt x="6003" y="13552"/>
                    </a:cubicBezTo>
                    <a:cubicBezTo>
                      <a:pt x="6150" y="13552"/>
                      <a:pt x="6269" y="13433"/>
                      <a:pt x="6269" y="13286"/>
                    </a:cubicBezTo>
                    <a:lnTo>
                      <a:pt x="6269" y="12601"/>
                    </a:lnTo>
                    <a:lnTo>
                      <a:pt x="6511" y="12601"/>
                    </a:lnTo>
                    <a:lnTo>
                      <a:pt x="6511" y="13286"/>
                    </a:lnTo>
                    <a:cubicBezTo>
                      <a:pt x="6511" y="13433"/>
                      <a:pt x="6630" y="13552"/>
                      <a:pt x="6776" y="13552"/>
                    </a:cubicBezTo>
                    <a:cubicBezTo>
                      <a:pt x="6924" y="13552"/>
                      <a:pt x="7042" y="13433"/>
                      <a:pt x="7042" y="13286"/>
                    </a:cubicBezTo>
                    <a:lnTo>
                      <a:pt x="7042" y="12601"/>
                    </a:lnTo>
                    <a:lnTo>
                      <a:pt x="7284" y="12601"/>
                    </a:lnTo>
                    <a:lnTo>
                      <a:pt x="7284" y="13286"/>
                    </a:lnTo>
                    <a:cubicBezTo>
                      <a:pt x="7284" y="13433"/>
                      <a:pt x="7403" y="13552"/>
                      <a:pt x="7550" y="13552"/>
                    </a:cubicBezTo>
                    <a:cubicBezTo>
                      <a:pt x="7697" y="13552"/>
                      <a:pt x="7816" y="13433"/>
                      <a:pt x="7816" y="13286"/>
                    </a:cubicBezTo>
                    <a:lnTo>
                      <a:pt x="7816" y="12601"/>
                    </a:lnTo>
                    <a:lnTo>
                      <a:pt x="8057" y="12601"/>
                    </a:lnTo>
                    <a:lnTo>
                      <a:pt x="8057" y="13286"/>
                    </a:lnTo>
                    <a:cubicBezTo>
                      <a:pt x="8057" y="13433"/>
                      <a:pt x="8177" y="13552"/>
                      <a:pt x="8323" y="13552"/>
                    </a:cubicBezTo>
                    <a:cubicBezTo>
                      <a:pt x="8470" y="13552"/>
                      <a:pt x="8589" y="13433"/>
                      <a:pt x="8589" y="13286"/>
                    </a:cubicBezTo>
                    <a:lnTo>
                      <a:pt x="8589" y="12601"/>
                    </a:lnTo>
                    <a:lnTo>
                      <a:pt x="8832" y="12601"/>
                    </a:lnTo>
                    <a:lnTo>
                      <a:pt x="8832" y="13286"/>
                    </a:lnTo>
                    <a:cubicBezTo>
                      <a:pt x="8832" y="13433"/>
                      <a:pt x="8951" y="13552"/>
                      <a:pt x="9096" y="13552"/>
                    </a:cubicBezTo>
                    <a:cubicBezTo>
                      <a:pt x="9244" y="13552"/>
                      <a:pt x="9362" y="13433"/>
                      <a:pt x="9362" y="13286"/>
                    </a:cubicBezTo>
                    <a:lnTo>
                      <a:pt x="9362" y="12601"/>
                    </a:lnTo>
                    <a:lnTo>
                      <a:pt x="9605" y="12601"/>
                    </a:lnTo>
                    <a:lnTo>
                      <a:pt x="9605" y="13286"/>
                    </a:lnTo>
                    <a:cubicBezTo>
                      <a:pt x="9605" y="13433"/>
                      <a:pt x="9724" y="13552"/>
                      <a:pt x="9871" y="13552"/>
                    </a:cubicBezTo>
                    <a:cubicBezTo>
                      <a:pt x="10017" y="13552"/>
                      <a:pt x="10137" y="13433"/>
                      <a:pt x="10137" y="13286"/>
                    </a:cubicBezTo>
                    <a:lnTo>
                      <a:pt x="10137" y="12601"/>
                    </a:lnTo>
                    <a:lnTo>
                      <a:pt x="10378" y="12601"/>
                    </a:lnTo>
                    <a:lnTo>
                      <a:pt x="10378" y="13286"/>
                    </a:lnTo>
                    <a:cubicBezTo>
                      <a:pt x="10378" y="13433"/>
                      <a:pt x="10497" y="13552"/>
                      <a:pt x="10644" y="13552"/>
                    </a:cubicBezTo>
                    <a:cubicBezTo>
                      <a:pt x="10791" y="13552"/>
                      <a:pt x="10910" y="13433"/>
                      <a:pt x="10910" y="13286"/>
                    </a:cubicBezTo>
                    <a:lnTo>
                      <a:pt x="10910" y="12601"/>
                    </a:lnTo>
                    <a:lnTo>
                      <a:pt x="11152" y="12601"/>
                    </a:lnTo>
                    <a:lnTo>
                      <a:pt x="11152" y="13286"/>
                    </a:lnTo>
                    <a:cubicBezTo>
                      <a:pt x="11152" y="13433"/>
                      <a:pt x="11271" y="13552"/>
                      <a:pt x="11418" y="13552"/>
                    </a:cubicBezTo>
                    <a:cubicBezTo>
                      <a:pt x="11565" y="13552"/>
                      <a:pt x="11684" y="13433"/>
                      <a:pt x="11684" y="13286"/>
                    </a:cubicBezTo>
                    <a:lnTo>
                      <a:pt x="11684" y="12601"/>
                    </a:lnTo>
                    <a:lnTo>
                      <a:pt x="12076" y="12601"/>
                    </a:lnTo>
                    <a:cubicBezTo>
                      <a:pt x="12418" y="12601"/>
                      <a:pt x="12696" y="12323"/>
                      <a:pt x="12696" y="11981"/>
                    </a:cubicBezTo>
                    <a:lnTo>
                      <a:pt x="12696" y="11683"/>
                    </a:lnTo>
                    <a:lnTo>
                      <a:pt x="13287" y="11683"/>
                    </a:lnTo>
                    <a:cubicBezTo>
                      <a:pt x="13433" y="11683"/>
                      <a:pt x="13553" y="11564"/>
                      <a:pt x="13553" y="11417"/>
                    </a:cubicBezTo>
                    <a:cubicBezTo>
                      <a:pt x="13553" y="11271"/>
                      <a:pt x="13433" y="11151"/>
                      <a:pt x="13287" y="11151"/>
                    </a:cubicBezTo>
                    <a:lnTo>
                      <a:pt x="12696" y="11151"/>
                    </a:lnTo>
                    <a:lnTo>
                      <a:pt x="12696" y="10909"/>
                    </a:lnTo>
                    <a:lnTo>
                      <a:pt x="13287" y="10909"/>
                    </a:lnTo>
                    <a:cubicBezTo>
                      <a:pt x="13433" y="10909"/>
                      <a:pt x="13553" y="10791"/>
                      <a:pt x="13553" y="10644"/>
                    </a:cubicBezTo>
                    <a:cubicBezTo>
                      <a:pt x="13553" y="10497"/>
                      <a:pt x="13433" y="10378"/>
                      <a:pt x="13287" y="10378"/>
                    </a:cubicBezTo>
                    <a:lnTo>
                      <a:pt x="12696" y="10378"/>
                    </a:lnTo>
                    <a:lnTo>
                      <a:pt x="12696" y="10136"/>
                    </a:lnTo>
                    <a:lnTo>
                      <a:pt x="13287" y="10136"/>
                    </a:lnTo>
                    <a:cubicBezTo>
                      <a:pt x="13433" y="10136"/>
                      <a:pt x="13553" y="10017"/>
                      <a:pt x="13553" y="9870"/>
                    </a:cubicBezTo>
                    <a:cubicBezTo>
                      <a:pt x="13553" y="9723"/>
                      <a:pt x="13433" y="9604"/>
                      <a:pt x="13287" y="9604"/>
                    </a:cubicBezTo>
                    <a:lnTo>
                      <a:pt x="12696" y="9604"/>
                    </a:lnTo>
                    <a:lnTo>
                      <a:pt x="12696" y="9363"/>
                    </a:lnTo>
                    <a:lnTo>
                      <a:pt x="13287" y="9363"/>
                    </a:lnTo>
                    <a:cubicBezTo>
                      <a:pt x="13433" y="9363"/>
                      <a:pt x="13553" y="9244"/>
                      <a:pt x="13553" y="9097"/>
                    </a:cubicBezTo>
                    <a:cubicBezTo>
                      <a:pt x="13553" y="8950"/>
                      <a:pt x="13433" y="8831"/>
                      <a:pt x="13287" y="8831"/>
                    </a:cubicBezTo>
                    <a:lnTo>
                      <a:pt x="12696" y="8831"/>
                    </a:lnTo>
                    <a:lnTo>
                      <a:pt x="12696" y="8589"/>
                    </a:lnTo>
                    <a:lnTo>
                      <a:pt x="13287" y="8589"/>
                    </a:lnTo>
                    <a:cubicBezTo>
                      <a:pt x="13433" y="8589"/>
                      <a:pt x="13553" y="8471"/>
                      <a:pt x="13553" y="8324"/>
                    </a:cubicBezTo>
                    <a:cubicBezTo>
                      <a:pt x="13553" y="8177"/>
                      <a:pt x="13433" y="8058"/>
                      <a:pt x="13287" y="8058"/>
                    </a:cubicBezTo>
                    <a:lnTo>
                      <a:pt x="12696" y="8058"/>
                    </a:lnTo>
                    <a:lnTo>
                      <a:pt x="12696" y="7816"/>
                    </a:lnTo>
                    <a:lnTo>
                      <a:pt x="13287" y="7816"/>
                    </a:lnTo>
                    <a:cubicBezTo>
                      <a:pt x="13433" y="7816"/>
                      <a:pt x="13553" y="7696"/>
                      <a:pt x="13553" y="7550"/>
                    </a:cubicBezTo>
                    <a:cubicBezTo>
                      <a:pt x="13553" y="7403"/>
                      <a:pt x="13433" y="7284"/>
                      <a:pt x="13287" y="7284"/>
                    </a:cubicBezTo>
                    <a:lnTo>
                      <a:pt x="12696" y="7284"/>
                    </a:lnTo>
                    <a:lnTo>
                      <a:pt x="12696" y="7042"/>
                    </a:lnTo>
                    <a:lnTo>
                      <a:pt x="13287" y="7042"/>
                    </a:lnTo>
                    <a:cubicBezTo>
                      <a:pt x="13433" y="7042"/>
                      <a:pt x="13553" y="6923"/>
                      <a:pt x="13553" y="6776"/>
                    </a:cubicBezTo>
                    <a:cubicBezTo>
                      <a:pt x="13553" y="6630"/>
                      <a:pt x="13433" y="6511"/>
                      <a:pt x="13287" y="6511"/>
                    </a:cubicBezTo>
                    <a:lnTo>
                      <a:pt x="12696" y="6511"/>
                    </a:lnTo>
                    <a:lnTo>
                      <a:pt x="12696" y="6269"/>
                    </a:lnTo>
                    <a:lnTo>
                      <a:pt x="13287" y="6269"/>
                    </a:lnTo>
                    <a:cubicBezTo>
                      <a:pt x="13433" y="6269"/>
                      <a:pt x="13553" y="6150"/>
                      <a:pt x="13553" y="6003"/>
                    </a:cubicBezTo>
                    <a:cubicBezTo>
                      <a:pt x="13553" y="5856"/>
                      <a:pt x="13433" y="5737"/>
                      <a:pt x="13287" y="5737"/>
                    </a:cubicBezTo>
                    <a:lnTo>
                      <a:pt x="12696" y="5737"/>
                    </a:lnTo>
                    <a:lnTo>
                      <a:pt x="12696" y="5495"/>
                    </a:lnTo>
                    <a:lnTo>
                      <a:pt x="13287" y="5495"/>
                    </a:lnTo>
                    <a:cubicBezTo>
                      <a:pt x="13433" y="5495"/>
                      <a:pt x="13553" y="5376"/>
                      <a:pt x="13553" y="5229"/>
                    </a:cubicBezTo>
                    <a:cubicBezTo>
                      <a:pt x="13553" y="5082"/>
                      <a:pt x="13433" y="4964"/>
                      <a:pt x="13287" y="4964"/>
                    </a:cubicBezTo>
                    <a:lnTo>
                      <a:pt x="12696" y="4964"/>
                    </a:lnTo>
                    <a:lnTo>
                      <a:pt x="12696" y="4722"/>
                    </a:lnTo>
                    <a:lnTo>
                      <a:pt x="13287" y="4722"/>
                    </a:lnTo>
                    <a:cubicBezTo>
                      <a:pt x="13433" y="4722"/>
                      <a:pt x="13553" y="4603"/>
                      <a:pt x="13553" y="4456"/>
                    </a:cubicBezTo>
                    <a:cubicBezTo>
                      <a:pt x="13553" y="4309"/>
                      <a:pt x="13433" y="4190"/>
                      <a:pt x="13287" y="4190"/>
                    </a:cubicBezTo>
                    <a:lnTo>
                      <a:pt x="12696" y="4190"/>
                    </a:lnTo>
                    <a:lnTo>
                      <a:pt x="12696" y="3949"/>
                    </a:lnTo>
                    <a:lnTo>
                      <a:pt x="13287" y="3949"/>
                    </a:lnTo>
                    <a:cubicBezTo>
                      <a:pt x="13433" y="3949"/>
                      <a:pt x="13553" y="3830"/>
                      <a:pt x="13553" y="3683"/>
                    </a:cubicBezTo>
                    <a:cubicBezTo>
                      <a:pt x="13553" y="3536"/>
                      <a:pt x="13433" y="3417"/>
                      <a:pt x="13287" y="3417"/>
                    </a:cubicBezTo>
                    <a:lnTo>
                      <a:pt x="12696" y="3417"/>
                    </a:lnTo>
                    <a:lnTo>
                      <a:pt x="12696" y="3175"/>
                    </a:lnTo>
                    <a:lnTo>
                      <a:pt x="13287" y="3175"/>
                    </a:lnTo>
                    <a:cubicBezTo>
                      <a:pt x="13433" y="3175"/>
                      <a:pt x="13553" y="3056"/>
                      <a:pt x="13553" y="2909"/>
                    </a:cubicBezTo>
                    <a:cubicBezTo>
                      <a:pt x="13553" y="2762"/>
                      <a:pt x="13433" y="2643"/>
                      <a:pt x="13287" y="2643"/>
                    </a:cubicBezTo>
                    <a:lnTo>
                      <a:pt x="12696" y="2643"/>
                    </a:lnTo>
                    <a:lnTo>
                      <a:pt x="12696" y="2402"/>
                    </a:lnTo>
                    <a:lnTo>
                      <a:pt x="13287" y="2402"/>
                    </a:lnTo>
                    <a:cubicBezTo>
                      <a:pt x="13433" y="2402"/>
                      <a:pt x="13553" y="2282"/>
                      <a:pt x="13553" y="2136"/>
                    </a:cubicBezTo>
                    <a:cubicBezTo>
                      <a:pt x="13553" y="1989"/>
                      <a:pt x="13433" y="1870"/>
                      <a:pt x="13287" y="1870"/>
                    </a:cubicBezTo>
                    <a:lnTo>
                      <a:pt x="12696" y="1870"/>
                    </a:lnTo>
                    <a:lnTo>
                      <a:pt x="12696" y="1572"/>
                    </a:lnTo>
                    <a:cubicBezTo>
                      <a:pt x="12696" y="1230"/>
                      <a:pt x="12418" y="952"/>
                      <a:pt x="12076" y="952"/>
                    </a:cubicBezTo>
                    <a:lnTo>
                      <a:pt x="11684" y="952"/>
                    </a:lnTo>
                    <a:lnTo>
                      <a:pt x="11684" y="266"/>
                    </a:lnTo>
                    <a:cubicBezTo>
                      <a:pt x="11684" y="119"/>
                      <a:pt x="11565" y="1"/>
                      <a:pt x="11418" y="1"/>
                    </a:cubicBezTo>
                    <a:cubicBezTo>
                      <a:pt x="11271" y="1"/>
                      <a:pt x="11152" y="119"/>
                      <a:pt x="11152" y="266"/>
                    </a:cubicBezTo>
                    <a:lnTo>
                      <a:pt x="11152" y="952"/>
                    </a:lnTo>
                    <a:lnTo>
                      <a:pt x="10910" y="952"/>
                    </a:lnTo>
                    <a:lnTo>
                      <a:pt x="10910" y="266"/>
                    </a:lnTo>
                    <a:cubicBezTo>
                      <a:pt x="10910" y="119"/>
                      <a:pt x="10792" y="1"/>
                      <a:pt x="10644" y="1"/>
                    </a:cubicBezTo>
                    <a:cubicBezTo>
                      <a:pt x="10497" y="1"/>
                      <a:pt x="10379" y="119"/>
                      <a:pt x="10379" y="266"/>
                    </a:cubicBezTo>
                    <a:lnTo>
                      <a:pt x="10379" y="952"/>
                    </a:lnTo>
                    <a:lnTo>
                      <a:pt x="10137" y="952"/>
                    </a:lnTo>
                    <a:lnTo>
                      <a:pt x="10137" y="266"/>
                    </a:lnTo>
                    <a:cubicBezTo>
                      <a:pt x="10137" y="119"/>
                      <a:pt x="10017" y="1"/>
                      <a:pt x="9871" y="1"/>
                    </a:cubicBezTo>
                    <a:cubicBezTo>
                      <a:pt x="9724" y="1"/>
                      <a:pt x="9605" y="119"/>
                      <a:pt x="9605" y="266"/>
                    </a:cubicBezTo>
                    <a:lnTo>
                      <a:pt x="9605" y="952"/>
                    </a:lnTo>
                    <a:lnTo>
                      <a:pt x="9363" y="952"/>
                    </a:lnTo>
                    <a:lnTo>
                      <a:pt x="9363" y="266"/>
                    </a:lnTo>
                    <a:cubicBezTo>
                      <a:pt x="9363" y="119"/>
                      <a:pt x="9244" y="1"/>
                      <a:pt x="9098" y="1"/>
                    </a:cubicBezTo>
                    <a:cubicBezTo>
                      <a:pt x="8951" y="1"/>
                      <a:pt x="8832" y="119"/>
                      <a:pt x="8832" y="266"/>
                    </a:cubicBezTo>
                    <a:lnTo>
                      <a:pt x="8832" y="952"/>
                    </a:lnTo>
                    <a:lnTo>
                      <a:pt x="8589" y="952"/>
                    </a:lnTo>
                    <a:lnTo>
                      <a:pt x="8589" y="266"/>
                    </a:lnTo>
                    <a:cubicBezTo>
                      <a:pt x="8589" y="119"/>
                      <a:pt x="8470" y="1"/>
                      <a:pt x="8323" y="1"/>
                    </a:cubicBezTo>
                    <a:cubicBezTo>
                      <a:pt x="8177" y="1"/>
                      <a:pt x="8057" y="119"/>
                      <a:pt x="8057" y="266"/>
                    </a:cubicBezTo>
                    <a:lnTo>
                      <a:pt x="8057" y="952"/>
                    </a:lnTo>
                    <a:lnTo>
                      <a:pt x="7816" y="952"/>
                    </a:lnTo>
                    <a:lnTo>
                      <a:pt x="7816" y="266"/>
                    </a:lnTo>
                    <a:cubicBezTo>
                      <a:pt x="7816" y="119"/>
                      <a:pt x="7697" y="1"/>
                      <a:pt x="7550" y="1"/>
                    </a:cubicBezTo>
                    <a:cubicBezTo>
                      <a:pt x="7403" y="1"/>
                      <a:pt x="7284" y="119"/>
                      <a:pt x="7284" y="266"/>
                    </a:cubicBezTo>
                    <a:lnTo>
                      <a:pt x="7284" y="952"/>
                    </a:lnTo>
                    <a:lnTo>
                      <a:pt x="7043" y="952"/>
                    </a:lnTo>
                    <a:lnTo>
                      <a:pt x="7043" y="266"/>
                    </a:lnTo>
                    <a:cubicBezTo>
                      <a:pt x="7043" y="119"/>
                      <a:pt x="6924" y="1"/>
                      <a:pt x="6777" y="1"/>
                    </a:cubicBezTo>
                    <a:cubicBezTo>
                      <a:pt x="6629" y="1"/>
                      <a:pt x="6511" y="119"/>
                      <a:pt x="6511" y="266"/>
                    </a:cubicBezTo>
                    <a:lnTo>
                      <a:pt x="6511" y="952"/>
                    </a:lnTo>
                    <a:lnTo>
                      <a:pt x="6269" y="952"/>
                    </a:lnTo>
                    <a:lnTo>
                      <a:pt x="6269" y="266"/>
                    </a:lnTo>
                    <a:cubicBezTo>
                      <a:pt x="6269" y="119"/>
                      <a:pt x="6150" y="1"/>
                      <a:pt x="6003" y="1"/>
                    </a:cubicBezTo>
                    <a:cubicBezTo>
                      <a:pt x="5856" y="1"/>
                      <a:pt x="5737" y="119"/>
                      <a:pt x="5737" y="266"/>
                    </a:cubicBezTo>
                    <a:lnTo>
                      <a:pt x="5737" y="952"/>
                    </a:lnTo>
                    <a:lnTo>
                      <a:pt x="5496" y="952"/>
                    </a:lnTo>
                    <a:lnTo>
                      <a:pt x="5496" y="266"/>
                    </a:lnTo>
                    <a:cubicBezTo>
                      <a:pt x="5496" y="119"/>
                      <a:pt x="5377" y="1"/>
                      <a:pt x="5230" y="1"/>
                    </a:cubicBezTo>
                    <a:cubicBezTo>
                      <a:pt x="5083" y="1"/>
                      <a:pt x="4964" y="119"/>
                      <a:pt x="4964" y="266"/>
                    </a:cubicBezTo>
                    <a:lnTo>
                      <a:pt x="4964" y="952"/>
                    </a:lnTo>
                    <a:lnTo>
                      <a:pt x="4723" y="952"/>
                    </a:lnTo>
                    <a:lnTo>
                      <a:pt x="4723" y="266"/>
                    </a:lnTo>
                    <a:cubicBezTo>
                      <a:pt x="4723" y="119"/>
                      <a:pt x="4603" y="1"/>
                      <a:pt x="4457" y="1"/>
                    </a:cubicBezTo>
                    <a:cubicBezTo>
                      <a:pt x="4310" y="1"/>
                      <a:pt x="4191" y="119"/>
                      <a:pt x="4191" y="266"/>
                    </a:cubicBezTo>
                    <a:lnTo>
                      <a:pt x="4191" y="952"/>
                    </a:lnTo>
                    <a:lnTo>
                      <a:pt x="3948" y="952"/>
                    </a:lnTo>
                    <a:lnTo>
                      <a:pt x="3948" y="266"/>
                    </a:lnTo>
                    <a:cubicBezTo>
                      <a:pt x="3948" y="119"/>
                      <a:pt x="3829" y="1"/>
                      <a:pt x="3682" y="1"/>
                    </a:cubicBezTo>
                    <a:cubicBezTo>
                      <a:pt x="3536" y="1"/>
                      <a:pt x="3417" y="119"/>
                      <a:pt x="3417" y="266"/>
                    </a:cubicBezTo>
                    <a:lnTo>
                      <a:pt x="3417" y="952"/>
                    </a:lnTo>
                    <a:lnTo>
                      <a:pt x="3175" y="952"/>
                    </a:lnTo>
                    <a:lnTo>
                      <a:pt x="3175" y="266"/>
                    </a:lnTo>
                    <a:cubicBezTo>
                      <a:pt x="3175" y="119"/>
                      <a:pt x="3056" y="1"/>
                      <a:pt x="2909" y="1"/>
                    </a:cubicBezTo>
                    <a:cubicBezTo>
                      <a:pt x="2763" y="1"/>
                      <a:pt x="2643" y="119"/>
                      <a:pt x="2643" y="266"/>
                    </a:cubicBezTo>
                    <a:lnTo>
                      <a:pt x="2643" y="952"/>
                    </a:lnTo>
                    <a:lnTo>
                      <a:pt x="2402" y="952"/>
                    </a:lnTo>
                    <a:lnTo>
                      <a:pt x="2402" y="266"/>
                    </a:lnTo>
                    <a:cubicBezTo>
                      <a:pt x="2402" y="119"/>
                      <a:pt x="2283" y="1"/>
                      <a:pt x="2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2467;p64">
                <a:extLst>
                  <a:ext uri="{FF2B5EF4-FFF2-40B4-BE49-F238E27FC236}">
                    <a16:creationId xmlns:a16="http://schemas.microsoft.com/office/drawing/2014/main" id="{ED22E6B0-01A0-BFB3-82AD-A2C6FA1A74B1}"/>
                  </a:ext>
                </a:extLst>
              </p:cNvPr>
              <p:cNvSpPr/>
              <p:nvPr/>
            </p:nvSpPr>
            <p:spPr>
              <a:xfrm>
                <a:off x="2084313" y="2453169"/>
                <a:ext cx="274793" cy="272405"/>
              </a:xfrm>
              <a:custGeom>
                <a:avLst/>
                <a:gdLst/>
                <a:ahLst/>
                <a:cxnLst/>
                <a:rect l="l" t="t" r="r" b="b"/>
                <a:pathLst>
                  <a:path w="8285" h="8213" extrusionOk="0">
                    <a:moveTo>
                      <a:pt x="2544" y="1"/>
                    </a:moveTo>
                    <a:cubicBezTo>
                      <a:pt x="2311" y="1"/>
                      <a:pt x="2011" y="124"/>
                      <a:pt x="1845" y="287"/>
                    </a:cubicBezTo>
                    <a:lnTo>
                      <a:pt x="291" y="1827"/>
                    </a:lnTo>
                    <a:cubicBezTo>
                      <a:pt x="126" y="1991"/>
                      <a:pt x="0" y="2290"/>
                      <a:pt x="0" y="2522"/>
                    </a:cubicBezTo>
                    <a:lnTo>
                      <a:pt x="0" y="7650"/>
                    </a:lnTo>
                    <a:cubicBezTo>
                      <a:pt x="0" y="7961"/>
                      <a:pt x="254" y="8212"/>
                      <a:pt x="566" y="8212"/>
                    </a:cubicBezTo>
                    <a:lnTo>
                      <a:pt x="7719" y="8212"/>
                    </a:lnTo>
                    <a:cubicBezTo>
                      <a:pt x="8032" y="8212"/>
                      <a:pt x="8284" y="7960"/>
                      <a:pt x="8284" y="7650"/>
                    </a:cubicBezTo>
                    <a:lnTo>
                      <a:pt x="8284" y="2912"/>
                    </a:lnTo>
                    <a:cubicBezTo>
                      <a:pt x="8284" y="2766"/>
                      <a:pt x="8166" y="2646"/>
                      <a:pt x="8019" y="2646"/>
                    </a:cubicBezTo>
                    <a:cubicBezTo>
                      <a:pt x="7872" y="2646"/>
                      <a:pt x="7753" y="2766"/>
                      <a:pt x="7753" y="2912"/>
                    </a:cubicBezTo>
                    <a:lnTo>
                      <a:pt x="7753" y="7650"/>
                    </a:lnTo>
                    <a:cubicBezTo>
                      <a:pt x="7753" y="7666"/>
                      <a:pt x="7737" y="7681"/>
                      <a:pt x="7719" y="7681"/>
                    </a:cubicBezTo>
                    <a:lnTo>
                      <a:pt x="566" y="7681"/>
                    </a:lnTo>
                    <a:cubicBezTo>
                      <a:pt x="548" y="7681"/>
                      <a:pt x="532" y="7666"/>
                      <a:pt x="532" y="7650"/>
                    </a:cubicBezTo>
                    <a:lnTo>
                      <a:pt x="532" y="2522"/>
                    </a:lnTo>
                    <a:cubicBezTo>
                      <a:pt x="532" y="2431"/>
                      <a:pt x="599" y="2271"/>
                      <a:pt x="665" y="2205"/>
                    </a:cubicBezTo>
                    <a:lnTo>
                      <a:pt x="2220" y="665"/>
                    </a:lnTo>
                    <a:cubicBezTo>
                      <a:pt x="2286" y="599"/>
                      <a:pt x="2450" y="532"/>
                      <a:pt x="2544" y="532"/>
                    </a:cubicBezTo>
                    <a:lnTo>
                      <a:pt x="7719" y="532"/>
                    </a:lnTo>
                    <a:cubicBezTo>
                      <a:pt x="7737" y="532"/>
                      <a:pt x="7752" y="547"/>
                      <a:pt x="7752" y="563"/>
                    </a:cubicBezTo>
                    <a:lnTo>
                      <a:pt x="7752" y="1352"/>
                    </a:lnTo>
                    <a:cubicBezTo>
                      <a:pt x="7753" y="1500"/>
                      <a:pt x="7872" y="1619"/>
                      <a:pt x="8019" y="1619"/>
                    </a:cubicBezTo>
                    <a:cubicBezTo>
                      <a:pt x="8166" y="1619"/>
                      <a:pt x="8284" y="1500"/>
                      <a:pt x="8284" y="1353"/>
                    </a:cubicBezTo>
                    <a:lnTo>
                      <a:pt x="8284" y="563"/>
                    </a:lnTo>
                    <a:cubicBezTo>
                      <a:pt x="8284" y="253"/>
                      <a:pt x="8031" y="1"/>
                      <a:pt x="77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2468;p64">
                <a:extLst>
                  <a:ext uri="{FF2B5EF4-FFF2-40B4-BE49-F238E27FC236}">
                    <a16:creationId xmlns:a16="http://schemas.microsoft.com/office/drawing/2014/main" id="{635F9995-CAC1-1FAF-5988-81BC694B9058}"/>
                  </a:ext>
                </a:extLst>
              </p:cNvPr>
              <p:cNvSpPr/>
              <p:nvPr/>
            </p:nvSpPr>
            <p:spPr>
              <a:xfrm>
                <a:off x="2175159" y="2541196"/>
                <a:ext cx="120929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533" extrusionOk="0">
                    <a:moveTo>
                      <a:pt x="266" y="1"/>
                    </a:moveTo>
                    <a:cubicBezTo>
                      <a:pt x="119" y="1"/>
                      <a:pt x="1" y="120"/>
                      <a:pt x="1" y="267"/>
                    </a:cubicBezTo>
                    <a:cubicBezTo>
                      <a:pt x="1" y="413"/>
                      <a:pt x="119" y="532"/>
                      <a:pt x="266" y="532"/>
                    </a:cubicBezTo>
                    <a:lnTo>
                      <a:pt x="3380" y="532"/>
                    </a:lnTo>
                    <a:cubicBezTo>
                      <a:pt x="3527" y="532"/>
                      <a:pt x="3646" y="413"/>
                      <a:pt x="3646" y="267"/>
                    </a:cubicBezTo>
                    <a:cubicBezTo>
                      <a:pt x="3646" y="120"/>
                      <a:pt x="3527" y="1"/>
                      <a:pt x="33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2469;p64">
                <a:extLst>
                  <a:ext uri="{FF2B5EF4-FFF2-40B4-BE49-F238E27FC236}">
                    <a16:creationId xmlns:a16="http://schemas.microsoft.com/office/drawing/2014/main" id="{D36DBF28-F8BA-1662-8A97-91D00A6411FC}"/>
                  </a:ext>
                </a:extLst>
              </p:cNvPr>
              <p:cNvSpPr/>
              <p:nvPr/>
            </p:nvSpPr>
            <p:spPr>
              <a:xfrm>
                <a:off x="2175159" y="2580533"/>
                <a:ext cx="120929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533" extrusionOk="0">
                    <a:moveTo>
                      <a:pt x="266" y="1"/>
                    </a:moveTo>
                    <a:cubicBezTo>
                      <a:pt x="119" y="1"/>
                      <a:pt x="1" y="120"/>
                      <a:pt x="1" y="266"/>
                    </a:cubicBezTo>
                    <a:cubicBezTo>
                      <a:pt x="1" y="413"/>
                      <a:pt x="119" y="532"/>
                      <a:pt x="266" y="532"/>
                    </a:cubicBezTo>
                    <a:lnTo>
                      <a:pt x="3380" y="532"/>
                    </a:lnTo>
                    <a:cubicBezTo>
                      <a:pt x="3527" y="532"/>
                      <a:pt x="3646" y="413"/>
                      <a:pt x="3646" y="266"/>
                    </a:cubicBezTo>
                    <a:cubicBezTo>
                      <a:pt x="3646" y="120"/>
                      <a:pt x="3527" y="1"/>
                      <a:pt x="33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2470;p64">
                <a:extLst>
                  <a:ext uri="{FF2B5EF4-FFF2-40B4-BE49-F238E27FC236}">
                    <a16:creationId xmlns:a16="http://schemas.microsoft.com/office/drawing/2014/main" id="{A8ACA20F-13DF-FA68-1B3B-31061238D305}"/>
                  </a:ext>
                </a:extLst>
              </p:cNvPr>
              <p:cNvSpPr/>
              <p:nvPr/>
            </p:nvSpPr>
            <p:spPr>
              <a:xfrm>
                <a:off x="2228758" y="2619902"/>
                <a:ext cx="67330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533" extrusionOk="0">
                    <a:moveTo>
                      <a:pt x="267" y="0"/>
                    </a:moveTo>
                    <a:cubicBezTo>
                      <a:pt x="120" y="0"/>
                      <a:pt x="1" y="120"/>
                      <a:pt x="1" y="266"/>
                    </a:cubicBezTo>
                    <a:cubicBezTo>
                      <a:pt x="1" y="413"/>
                      <a:pt x="120" y="532"/>
                      <a:pt x="267" y="532"/>
                    </a:cubicBezTo>
                    <a:lnTo>
                      <a:pt x="1764" y="532"/>
                    </a:lnTo>
                    <a:cubicBezTo>
                      <a:pt x="1910" y="532"/>
                      <a:pt x="2030" y="413"/>
                      <a:pt x="2030" y="266"/>
                    </a:cubicBezTo>
                    <a:cubicBezTo>
                      <a:pt x="2030" y="120"/>
                      <a:pt x="1911" y="0"/>
                      <a:pt x="17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2471;p64">
                <a:extLst>
                  <a:ext uri="{FF2B5EF4-FFF2-40B4-BE49-F238E27FC236}">
                    <a16:creationId xmlns:a16="http://schemas.microsoft.com/office/drawing/2014/main" id="{0A069839-8880-1256-5BA6-F5386C8C3478}"/>
                  </a:ext>
                </a:extLst>
              </p:cNvPr>
              <p:cNvSpPr/>
              <p:nvPr/>
            </p:nvSpPr>
            <p:spPr>
              <a:xfrm>
                <a:off x="2433766" y="2322489"/>
                <a:ext cx="54428" cy="54096"/>
              </a:xfrm>
              <a:custGeom>
                <a:avLst/>
                <a:gdLst/>
                <a:ahLst/>
                <a:cxnLst/>
                <a:rect l="l" t="t" r="r" b="b"/>
                <a:pathLst>
                  <a:path w="1641" h="1631" extrusionOk="0">
                    <a:moveTo>
                      <a:pt x="820" y="533"/>
                    </a:moveTo>
                    <a:cubicBezTo>
                      <a:pt x="979" y="533"/>
                      <a:pt x="1109" y="659"/>
                      <a:pt x="1109" y="815"/>
                    </a:cubicBezTo>
                    <a:cubicBezTo>
                      <a:pt x="1109" y="971"/>
                      <a:pt x="979" y="1098"/>
                      <a:pt x="820" y="1098"/>
                    </a:cubicBezTo>
                    <a:cubicBezTo>
                      <a:pt x="662" y="1098"/>
                      <a:pt x="533" y="971"/>
                      <a:pt x="533" y="815"/>
                    </a:cubicBezTo>
                    <a:cubicBezTo>
                      <a:pt x="533" y="659"/>
                      <a:pt x="662" y="533"/>
                      <a:pt x="820" y="533"/>
                    </a:cubicBezTo>
                    <a:close/>
                    <a:moveTo>
                      <a:pt x="820" y="1"/>
                    </a:moveTo>
                    <a:cubicBezTo>
                      <a:pt x="368" y="1"/>
                      <a:pt x="1" y="366"/>
                      <a:pt x="1" y="815"/>
                    </a:cubicBezTo>
                    <a:cubicBezTo>
                      <a:pt x="1" y="1265"/>
                      <a:pt x="368" y="1630"/>
                      <a:pt x="820" y="1630"/>
                    </a:cubicBezTo>
                    <a:cubicBezTo>
                      <a:pt x="1272" y="1630"/>
                      <a:pt x="1640" y="1265"/>
                      <a:pt x="1640" y="815"/>
                    </a:cubicBezTo>
                    <a:cubicBezTo>
                      <a:pt x="1639" y="366"/>
                      <a:pt x="1272" y="1"/>
                      <a:pt x="8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48" name="Google Shape;2472;p64">
                <a:extLst>
                  <a:ext uri="{FF2B5EF4-FFF2-40B4-BE49-F238E27FC236}">
                    <a16:creationId xmlns:a16="http://schemas.microsoft.com/office/drawing/2014/main" id="{F80DE060-03F9-8585-6DFC-8F912C23EDC9}"/>
                  </a:ext>
                </a:extLst>
              </p:cNvPr>
              <p:cNvSpPr/>
              <p:nvPr/>
            </p:nvSpPr>
            <p:spPr>
              <a:xfrm>
                <a:off x="1952207" y="2322489"/>
                <a:ext cx="54395" cy="54096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631" extrusionOk="0">
                    <a:moveTo>
                      <a:pt x="820" y="533"/>
                    </a:moveTo>
                    <a:cubicBezTo>
                      <a:pt x="978" y="533"/>
                      <a:pt x="1107" y="659"/>
                      <a:pt x="1107" y="815"/>
                    </a:cubicBezTo>
                    <a:cubicBezTo>
                      <a:pt x="1107" y="971"/>
                      <a:pt x="978" y="1098"/>
                      <a:pt x="820" y="1098"/>
                    </a:cubicBezTo>
                    <a:cubicBezTo>
                      <a:pt x="661" y="1098"/>
                      <a:pt x="531" y="971"/>
                      <a:pt x="531" y="815"/>
                    </a:cubicBezTo>
                    <a:cubicBezTo>
                      <a:pt x="531" y="659"/>
                      <a:pt x="661" y="533"/>
                      <a:pt x="820" y="533"/>
                    </a:cubicBezTo>
                    <a:close/>
                    <a:moveTo>
                      <a:pt x="820" y="1"/>
                    </a:moveTo>
                    <a:cubicBezTo>
                      <a:pt x="368" y="1"/>
                      <a:pt x="1" y="366"/>
                      <a:pt x="1" y="815"/>
                    </a:cubicBezTo>
                    <a:cubicBezTo>
                      <a:pt x="1" y="1265"/>
                      <a:pt x="368" y="1630"/>
                      <a:pt x="820" y="1630"/>
                    </a:cubicBezTo>
                    <a:cubicBezTo>
                      <a:pt x="1272" y="1630"/>
                      <a:pt x="1639" y="1265"/>
                      <a:pt x="1639" y="815"/>
                    </a:cubicBezTo>
                    <a:cubicBezTo>
                      <a:pt x="1639" y="366"/>
                      <a:pt x="1272" y="1"/>
                      <a:pt x="8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0" name="Google Shape;2986;p65">
              <a:extLst>
                <a:ext uri="{FF2B5EF4-FFF2-40B4-BE49-F238E27FC236}">
                  <a16:creationId xmlns:a16="http://schemas.microsoft.com/office/drawing/2014/main" id="{81B51F06-A635-4657-F028-02D261A616E6}"/>
                </a:ext>
              </a:extLst>
            </p:cNvPr>
            <p:cNvGrpSpPr/>
            <p:nvPr/>
          </p:nvGrpSpPr>
          <p:grpSpPr>
            <a:xfrm>
              <a:off x="3548066" y="1629257"/>
              <a:ext cx="801723" cy="888198"/>
              <a:chOff x="6048400" y="3381400"/>
              <a:chExt cx="819050" cy="928600"/>
            </a:xfrm>
            <a:solidFill>
              <a:schemeClr val="tx2">
                <a:lumMod val="40000"/>
                <a:lumOff val="60000"/>
              </a:schemeClr>
            </a:solidFill>
          </p:grpSpPr>
          <p:sp>
            <p:nvSpPr>
              <p:cNvPr id="1741" name="Google Shape;2987;p65">
                <a:extLst>
                  <a:ext uri="{FF2B5EF4-FFF2-40B4-BE49-F238E27FC236}">
                    <a16:creationId xmlns:a16="http://schemas.microsoft.com/office/drawing/2014/main" id="{785AFFC2-7654-A0EE-7A28-179EEF03CF94}"/>
                  </a:ext>
                </a:extLst>
              </p:cNvPr>
              <p:cNvSpPr/>
              <p:nvPr/>
            </p:nvSpPr>
            <p:spPr>
              <a:xfrm>
                <a:off x="6072275" y="3402275"/>
                <a:ext cx="765698" cy="884359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4263" extrusionOk="0">
                    <a:moveTo>
                      <a:pt x="1846" y="79"/>
                    </a:moveTo>
                    <a:lnTo>
                      <a:pt x="3623" y="1105"/>
                    </a:lnTo>
                    <a:lnTo>
                      <a:pt x="3623" y="3158"/>
                    </a:lnTo>
                    <a:lnTo>
                      <a:pt x="1846" y="4184"/>
                    </a:lnTo>
                    <a:lnTo>
                      <a:pt x="68" y="3158"/>
                    </a:lnTo>
                    <a:lnTo>
                      <a:pt x="68" y="1105"/>
                    </a:lnTo>
                    <a:lnTo>
                      <a:pt x="1846" y="79"/>
                    </a:lnTo>
                    <a:close/>
                    <a:moveTo>
                      <a:pt x="1846" y="1"/>
                    </a:moveTo>
                    <a:lnTo>
                      <a:pt x="1" y="1066"/>
                    </a:lnTo>
                    <a:lnTo>
                      <a:pt x="1" y="3197"/>
                    </a:lnTo>
                    <a:lnTo>
                      <a:pt x="1846" y="4262"/>
                    </a:lnTo>
                    <a:lnTo>
                      <a:pt x="3691" y="3197"/>
                    </a:lnTo>
                    <a:lnTo>
                      <a:pt x="3691" y="1066"/>
                    </a:lnTo>
                    <a:lnTo>
                      <a:pt x="1846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2988;p65">
                <a:extLst>
                  <a:ext uri="{FF2B5EF4-FFF2-40B4-BE49-F238E27FC236}">
                    <a16:creationId xmlns:a16="http://schemas.microsoft.com/office/drawing/2014/main" id="{5D081438-C77E-055F-38C1-D36BE15B06DB}"/>
                  </a:ext>
                </a:extLst>
              </p:cNvPr>
              <p:cNvSpPr/>
              <p:nvPr/>
            </p:nvSpPr>
            <p:spPr>
              <a:xfrm>
                <a:off x="6048400" y="3595700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2989;p65">
                <a:extLst>
                  <a:ext uri="{FF2B5EF4-FFF2-40B4-BE49-F238E27FC236}">
                    <a16:creationId xmlns:a16="http://schemas.microsoft.com/office/drawing/2014/main" id="{AEAD5C19-7E3F-8CAA-5F6A-90A9EC040B83}"/>
                  </a:ext>
                </a:extLst>
              </p:cNvPr>
              <p:cNvSpPr/>
              <p:nvPr/>
            </p:nvSpPr>
            <p:spPr>
              <a:xfrm>
                <a:off x="6419875" y="3381400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2990;p65">
                <a:extLst>
                  <a:ext uri="{FF2B5EF4-FFF2-40B4-BE49-F238E27FC236}">
                    <a16:creationId xmlns:a16="http://schemas.microsoft.com/office/drawing/2014/main" id="{93CA84FD-F7D4-17A2-86FB-2F316BFF53BA}"/>
                  </a:ext>
                </a:extLst>
              </p:cNvPr>
              <p:cNvSpPr/>
              <p:nvPr/>
            </p:nvSpPr>
            <p:spPr>
              <a:xfrm>
                <a:off x="6796100" y="3600475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2991;p65">
                <a:extLst>
                  <a:ext uri="{FF2B5EF4-FFF2-40B4-BE49-F238E27FC236}">
                    <a16:creationId xmlns:a16="http://schemas.microsoft.com/office/drawing/2014/main" id="{85A0D33D-F2F8-C8E2-D4BB-9454338D2EC0}"/>
                  </a:ext>
                </a:extLst>
              </p:cNvPr>
              <p:cNvSpPr/>
              <p:nvPr/>
            </p:nvSpPr>
            <p:spPr>
              <a:xfrm>
                <a:off x="6800850" y="4033850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2992;p65">
                <a:extLst>
                  <a:ext uri="{FF2B5EF4-FFF2-40B4-BE49-F238E27FC236}">
                    <a16:creationId xmlns:a16="http://schemas.microsoft.com/office/drawing/2014/main" id="{42EC8EE8-7333-63A3-9B72-EDF1FA319770}"/>
                  </a:ext>
                </a:extLst>
              </p:cNvPr>
              <p:cNvSpPr/>
              <p:nvPr/>
            </p:nvSpPr>
            <p:spPr>
              <a:xfrm>
                <a:off x="6053150" y="4033850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2993;p65">
                <a:extLst>
                  <a:ext uri="{FF2B5EF4-FFF2-40B4-BE49-F238E27FC236}">
                    <a16:creationId xmlns:a16="http://schemas.microsoft.com/office/drawing/2014/main" id="{FDE94B6D-4959-4E5A-5159-A53B5DB74135}"/>
                  </a:ext>
                </a:extLst>
              </p:cNvPr>
              <p:cNvSpPr/>
              <p:nvPr/>
            </p:nvSpPr>
            <p:spPr>
              <a:xfrm>
                <a:off x="6429400" y="4243400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" name="Группа 37">
            <a:extLst>
              <a:ext uri="{FF2B5EF4-FFF2-40B4-BE49-F238E27FC236}">
                <a16:creationId xmlns:a16="http://schemas.microsoft.com/office/drawing/2014/main" id="{BDB370F4-389D-8335-BCE4-6E88CB0C1EC2}"/>
              </a:ext>
            </a:extLst>
          </p:cNvPr>
          <p:cNvGrpSpPr/>
          <p:nvPr/>
        </p:nvGrpSpPr>
        <p:grpSpPr>
          <a:xfrm>
            <a:off x="4389127" y="3009472"/>
            <a:ext cx="801723" cy="888198"/>
            <a:chOff x="3544442" y="2712326"/>
            <a:chExt cx="801723" cy="888198"/>
          </a:xfrm>
        </p:grpSpPr>
        <p:grpSp>
          <p:nvGrpSpPr>
            <p:cNvPr id="22" name="Google Shape;2316;p64">
              <a:extLst>
                <a:ext uri="{FF2B5EF4-FFF2-40B4-BE49-F238E27FC236}">
                  <a16:creationId xmlns:a16="http://schemas.microsoft.com/office/drawing/2014/main" id="{6AC11E64-2A22-6A93-09B8-9C59FA2A6246}"/>
                </a:ext>
              </a:extLst>
            </p:cNvPr>
            <p:cNvGrpSpPr/>
            <p:nvPr/>
          </p:nvGrpSpPr>
          <p:grpSpPr>
            <a:xfrm>
              <a:off x="3797615" y="2919857"/>
              <a:ext cx="359863" cy="455184"/>
              <a:chOff x="1246535" y="1431577"/>
              <a:chExt cx="525871" cy="601957"/>
            </a:xfrm>
          </p:grpSpPr>
          <p:sp>
            <p:nvSpPr>
              <p:cNvPr id="23" name="Google Shape;2317;p64">
                <a:extLst>
                  <a:ext uri="{FF2B5EF4-FFF2-40B4-BE49-F238E27FC236}">
                    <a16:creationId xmlns:a16="http://schemas.microsoft.com/office/drawing/2014/main" id="{96B9D6A3-E3CA-2493-8410-AFAF237D7449}"/>
                  </a:ext>
                </a:extLst>
              </p:cNvPr>
              <p:cNvSpPr/>
              <p:nvPr/>
            </p:nvSpPr>
            <p:spPr>
              <a:xfrm>
                <a:off x="1350250" y="1660002"/>
                <a:ext cx="83781" cy="51376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1549" extrusionOk="0">
                    <a:moveTo>
                      <a:pt x="1994" y="532"/>
                    </a:moveTo>
                    <a:lnTo>
                      <a:pt x="1994" y="1017"/>
                    </a:lnTo>
                    <a:lnTo>
                      <a:pt x="532" y="1017"/>
                    </a:lnTo>
                    <a:lnTo>
                      <a:pt x="532" y="532"/>
                    </a:lnTo>
                    <a:close/>
                    <a:moveTo>
                      <a:pt x="373" y="1"/>
                    </a:moveTo>
                    <a:cubicBezTo>
                      <a:pt x="167" y="1"/>
                      <a:pt x="1" y="167"/>
                      <a:pt x="1" y="372"/>
                    </a:cubicBezTo>
                    <a:lnTo>
                      <a:pt x="1" y="1177"/>
                    </a:lnTo>
                    <a:cubicBezTo>
                      <a:pt x="1" y="1382"/>
                      <a:pt x="167" y="1549"/>
                      <a:pt x="373" y="1549"/>
                    </a:cubicBezTo>
                    <a:lnTo>
                      <a:pt x="2153" y="1549"/>
                    </a:lnTo>
                    <a:cubicBezTo>
                      <a:pt x="2358" y="1549"/>
                      <a:pt x="2526" y="1382"/>
                      <a:pt x="2526" y="1177"/>
                    </a:cubicBezTo>
                    <a:lnTo>
                      <a:pt x="2526" y="372"/>
                    </a:lnTo>
                    <a:cubicBezTo>
                      <a:pt x="2526" y="167"/>
                      <a:pt x="2358" y="1"/>
                      <a:pt x="2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318;p64">
                <a:extLst>
                  <a:ext uri="{FF2B5EF4-FFF2-40B4-BE49-F238E27FC236}">
                    <a16:creationId xmlns:a16="http://schemas.microsoft.com/office/drawing/2014/main" id="{A87A04D6-D91C-9634-9DF7-98CAD5E40F5F}"/>
                  </a:ext>
                </a:extLst>
              </p:cNvPr>
              <p:cNvSpPr/>
              <p:nvPr/>
            </p:nvSpPr>
            <p:spPr>
              <a:xfrm>
                <a:off x="1460798" y="1660002"/>
                <a:ext cx="83781" cy="51376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1549" extrusionOk="0">
                    <a:moveTo>
                      <a:pt x="1994" y="532"/>
                    </a:moveTo>
                    <a:lnTo>
                      <a:pt x="1994" y="1017"/>
                    </a:lnTo>
                    <a:lnTo>
                      <a:pt x="533" y="1017"/>
                    </a:lnTo>
                    <a:lnTo>
                      <a:pt x="533" y="532"/>
                    </a:lnTo>
                    <a:close/>
                    <a:moveTo>
                      <a:pt x="372" y="1"/>
                    </a:moveTo>
                    <a:cubicBezTo>
                      <a:pt x="167" y="1"/>
                      <a:pt x="1" y="167"/>
                      <a:pt x="1" y="372"/>
                    </a:cubicBezTo>
                    <a:lnTo>
                      <a:pt x="1" y="1177"/>
                    </a:lnTo>
                    <a:cubicBezTo>
                      <a:pt x="1" y="1382"/>
                      <a:pt x="168" y="1549"/>
                      <a:pt x="372" y="1549"/>
                    </a:cubicBezTo>
                    <a:lnTo>
                      <a:pt x="2153" y="1549"/>
                    </a:lnTo>
                    <a:cubicBezTo>
                      <a:pt x="2358" y="1549"/>
                      <a:pt x="2526" y="1382"/>
                      <a:pt x="2526" y="1177"/>
                    </a:cubicBezTo>
                    <a:lnTo>
                      <a:pt x="2526" y="372"/>
                    </a:lnTo>
                    <a:cubicBezTo>
                      <a:pt x="2526" y="167"/>
                      <a:pt x="2358" y="1"/>
                      <a:pt x="2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319;p64">
                <a:extLst>
                  <a:ext uri="{FF2B5EF4-FFF2-40B4-BE49-F238E27FC236}">
                    <a16:creationId xmlns:a16="http://schemas.microsoft.com/office/drawing/2014/main" id="{400A0BA9-A313-5214-200E-3A96433FC5BA}"/>
                  </a:ext>
                </a:extLst>
              </p:cNvPr>
              <p:cNvSpPr/>
              <p:nvPr/>
            </p:nvSpPr>
            <p:spPr>
              <a:xfrm>
                <a:off x="1338807" y="1985342"/>
                <a:ext cx="56352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532" extrusionOk="0">
                    <a:moveTo>
                      <a:pt x="267" y="0"/>
                    </a:moveTo>
                    <a:cubicBezTo>
                      <a:pt x="119" y="0"/>
                      <a:pt x="1" y="119"/>
                      <a:pt x="1" y="266"/>
                    </a:cubicBezTo>
                    <a:cubicBezTo>
                      <a:pt x="1" y="413"/>
                      <a:pt x="119" y="532"/>
                      <a:pt x="267" y="532"/>
                    </a:cubicBezTo>
                    <a:lnTo>
                      <a:pt x="1432" y="532"/>
                    </a:lnTo>
                    <a:cubicBezTo>
                      <a:pt x="1579" y="532"/>
                      <a:pt x="1698" y="413"/>
                      <a:pt x="1698" y="266"/>
                    </a:cubicBezTo>
                    <a:cubicBezTo>
                      <a:pt x="1698" y="119"/>
                      <a:pt x="1579" y="0"/>
                      <a:pt x="14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320;p64">
                <a:extLst>
                  <a:ext uri="{FF2B5EF4-FFF2-40B4-BE49-F238E27FC236}">
                    <a16:creationId xmlns:a16="http://schemas.microsoft.com/office/drawing/2014/main" id="{5B6CF40C-BBBE-3635-E5F0-B99AA05652B1}"/>
                  </a:ext>
                </a:extLst>
              </p:cNvPr>
              <p:cNvSpPr/>
              <p:nvPr/>
            </p:nvSpPr>
            <p:spPr>
              <a:xfrm>
                <a:off x="1464446" y="1985342"/>
                <a:ext cx="17678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2" extrusionOk="0">
                    <a:moveTo>
                      <a:pt x="267" y="0"/>
                    </a:moveTo>
                    <a:cubicBezTo>
                      <a:pt x="197" y="0"/>
                      <a:pt x="128" y="29"/>
                      <a:pt x="79" y="78"/>
                    </a:cubicBezTo>
                    <a:cubicBezTo>
                      <a:pt x="29" y="127"/>
                      <a:pt x="1" y="196"/>
                      <a:pt x="1" y="266"/>
                    </a:cubicBezTo>
                    <a:cubicBezTo>
                      <a:pt x="1" y="336"/>
                      <a:pt x="29" y="404"/>
                      <a:pt x="79" y="454"/>
                    </a:cubicBezTo>
                    <a:cubicBezTo>
                      <a:pt x="128" y="503"/>
                      <a:pt x="197" y="532"/>
                      <a:pt x="267" y="532"/>
                    </a:cubicBezTo>
                    <a:cubicBezTo>
                      <a:pt x="336" y="532"/>
                      <a:pt x="405" y="503"/>
                      <a:pt x="454" y="454"/>
                    </a:cubicBezTo>
                    <a:cubicBezTo>
                      <a:pt x="504" y="405"/>
                      <a:pt x="532" y="336"/>
                      <a:pt x="532" y="266"/>
                    </a:cubicBezTo>
                    <a:cubicBezTo>
                      <a:pt x="532" y="196"/>
                      <a:pt x="504" y="127"/>
                      <a:pt x="454" y="78"/>
                    </a:cubicBezTo>
                    <a:cubicBezTo>
                      <a:pt x="405" y="29"/>
                      <a:pt x="336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321;p64">
                <a:extLst>
                  <a:ext uri="{FF2B5EF4-FFF2-40B4-BE49-F238E27FC236}">
                    <a16:creationId xmlns:a16="http://schemas.microsoft.com/office/drawing/2014/main" id="{341E9238-9DCE-5FD5-1C18-B03CEBDC7C5F}"/>
                  </a:ext>
                </a:extLst>
              </p:cNvPr>
              <p:cNvSpPr/>
              <p:nvPr/>
            </p:nvSpPr>
            <p:spPr>
              <a:xfrm>
                <a:off x="1499902" y="1985342"/>
                <a:ext cx="17678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2" extrusionOk="0">
                    <a:moveTo>
                      <a:pt x="266" y="0"/>
                    </a:moveTo>
                    <a:cubicBezTo>
                      <a:pt x="197" y="0"/>
                      <a:pt x="128" y="29"/>
                      <a:pt x="77" y="78"/>
                    </a:cubicBezTo>
                    <a:cubicBezTo>
                      <a:pt x="29" y="127"/>
                      <a:pt x="0" y="196"/>
                      <a:pt x="0" y="266"/>
                    </a:cubicBezTo>
                    <a:cubicBezTo>
                      <a:pt x="0" y="336"/>
                      <a:pt x="29" y="404"/>
                      <a:pt x="77" y="454"/>
                    </a:cubicBezTo>
                    <a:cubicBezTo>
                      <a:pt x="128" y="503"/>
                      <a:pt x="197" y="532"/>
                      <a:pt x="266" y="532"/>
                    </a:cubicBezTo>
                    <a:cubicBezTo>
                      <a:pt x="336" y="532"/>
                      <a:pt x="404" y="503"/>
                      <a:pt x="454" y="454"/>
                    </a:cubicBezTo>
                    <a:cubicBezTo>
                      <a:pt x="504" y="405"/>
                      <a:pt x="532" y="336"/>
                      <a:pt x="532" y="266"/>
                    </a:cubicBezTo>
                    <a:cubicBezTo>
                      <a:pt x="532" y="196"/>
                      <a:pt x="504" y="127"/>
                      <a:pt x="454" y="78"/>
                    </a:cubicBezTo>
                    <a:cubicBezTo>
                      <a:pt x="404" y="29"/>
                      <a:pt x="336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322;p64">
                <a:extLst>
                  <a:ext uri="{FF2B5EF4-FFF2-40B4-BE49-F238E27FC236}">
                    <a16:creationId xmlns:a16="http://schemas.microsoft.com/office/drawing/2014/main" id="{B7FCCCCA-97CC-55F8-0BCE-97C1370E2D39}"/>
                  </a:ext>
                </a:extLst>
              </p:cNvPr>
              <p:cNvSpPr/>
              <p:nvPr/>
            </p:nvSpPr>
            <p:spPr>
              <a:xfrm>
                <a:off x="1535358" y="1985342"/>
                <a:ext cx="17645" cy="17645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2" extrusionOk="0">
                    <a:moveTo>
                      <a:pt x="265" y="0"/>
                    </a:moveTo>
                    <a:cubicBezTo>
                      <a:pt x="195" y="0"/>
                      <a:pt x="127" y="29"/>
                      <a:pt x="77" y="78"/>
                    </a:cubicBezTo>
                    <a:cubicBezTo>
                      <a:pt x="28" y="127"/>
                      <a:pt x="0" y="196"/>
                      <a:pt x="0" y="266"/>
                    </a:cubicBezTo>
                    <a:cubicBezTo>
                      <a:pt x="0" y="336"/>
                      <a:pt x="28" y="404"/>
                      <a:pt x="77" y="454"/>
                    </a:cubicBezTo>
                    <a:cubicBezTo>
                      <a:pt x="127" y="503"/>
                      <a:pt x="195" y="532"/>
                      <a:pt x="265" y="532"/>
                    </a:cubicBezTo>
                    <a:cubicBezTo>
                      <a:pt x="335" y="532"/>
                      <a:pt x="404" y="503"/>
                      <a:pt x="453" y="454"/>
                    </a:cubicBezTo>
                    <a:cubicBezTo>
                      <a:pt x="503" y="405"/>
                      <a:pt x="531" y="336"/>
                      <a:pt x="531" y="266"/>
                    </a:cubicBezTo>
                    <a:cubicBezTo>
                      <a:pt x="531" y="196"/>
                      <a:pt x="503" y="127"/>
                      <a:pt x="453" y="78"/>
                    </a:cubicBezTo>
                    <a:cubicBezTo>
                      <a:pt x="404" y="29"/>
                      <a:pt x="335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323;p64">
                <a:extLst>
                  <a:ext uri="{FF2B5EF4-FFF2-40B4-BE49-F238E27FC236}">
                    <a16:creationId xmlns:a16="http://schemas.microsoft.com/office/drawing/2014/main" id="{9689B9F2-4467-6561-2A40-E28B72CA0D14}"/>
                  </a:ext>
                </a:extLst>
              </p:cNvPr>
              <p:cNvSpPr/>
              <p:nvPr/>
            </p:nvSpPr>
            <p:spPr>
              <a:xfrm>
                <a:off x="1403186" y="1571776"/>
                <a:ext cx="17678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266" y="0"/>
                    </a:moveTo>
                    <a:cubicBezTo>
                      <a:pt x="196" y="0"/>
                      <a:pt x="128" y="28"/>
                      <a:pt x="79" y="78"/>
                    </a:cubicBezTo>
                    <a:cubicBezTo>
                      <a:pt x="28" y="128"/>
                      <a:pt x="0" y="195"/>
                      <a:pt x="0" y="266"/>
                    </a:cubicBezTo>
                    <a:cubicBezTo>
                      <a:pt x="0" y="336"/>
                      <a:pt x="28" y="405"/>
                      <a:pt x="79" y="454"/>
                    </a:cubicBezTo>
                    <a:cubicBezTo>
                      <a:pt x="128" y="503"/>
                      <a:pt x="197" y="532"/>
                      <a:pt x="266" y="532"/>
                    </a:cubicBezTo>
                    <a:cubicBezTo>
                      <a:pt x="336" y="532"/>
                      <a:pt x="404" y="503"/>
                      <a:pt x="454" y="454"/>
                    </a:cubicBezTo>
                    <a:cubicBezTo>
                      <a:pt x="504" y="405"/>
                      <a:pt x="532" y="336"/>
                      <a:pt x="532" y="266"/>
                    </a:cubicBezTo>
                    <a:cubicBezTo>
                      <a:pt x="532" y="195"/>
                      <a:pt x="504" y="128"/>
                      <a:pt x="454" y="78"/>
                    </a:cubicBezTo>
                    <a:cubicBezTo>
                      <a:pt x="405" y="28"/>
                      <a:pt x="336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324;p64">
                <a:extLst>
                  <a:ext uri="{FF2B5EF4-FFF2-40B4-BE49-F238E27FC236}">
                    <a16:creationId xmlns:a16="http://schemas.microsoft.com/office/drawing/2014/main" id="{58CD8E5C-6BFD-405D-9A2E-E7AB32FAC6C4}"/>
                  </a:ext>
                </a:extLst>
              </p:cNvPr>
              <p:cNvSpPr/>
              <p:nvPr/>
            </p:nvSpPr>
            <p:spPr>
              <a:xfrm>
                <a:off x="1438608" y="1571776"/>
                <a:ext cx="17678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266" y="0"/>
                    </a:moveTo>
                    <a:cubicBezTo>
                      <a:pt x="196" y="0"/>
                      <a:pt x="128" y="28"/>
                      <a:pt x="78" y="78"/>
                    </a:cubicBezTo>
                    <a:cubicBezTo>
                      <a:pt x="29" y="128"/>
                      <a:pt x="0" y="195"/>
                      <a:pt x="0" y="266"/>
                    </a:cubicBezTo>
                    <a:cubicBezTo>
                      <a:pt x="0" y="336"/>
                      <a:pt x="29" y="405"/>
                      <a:pt x="78" y="454"/>
                    </a:cubicBezTo>
                    <a:cubicBezTo>
                      <a:pt x="128" y="503"/>
                      <a:pt x="196" y="532"/>
                      <a:pt x="266" y="532"/>
                    </a:cubicBezTo>
                    <a:cubicBezTo>
                      <a:pt x="337" y="532"/>
                      <a:pt x="405" y="503"/>
                      <a:pt x="455" y="454"/>
                    </a:cubicBezTo>
                    <a:cubicBezTo>
                      <a:pt x="504" y="405"/>
                      <a:pt x="532" y="336"/>
                      <a:pt x="532" y="266"/>
                    </a:cubicBezTo>
                    <a:cubicBezTo>
                      <a:pt x="532" y="196"/>
                      <a:pt x="504" y="128"/>
                      <a:pt x="455" y="78"/>
                    </a:cubicBezTo>
                    <a:cubicBezTo>
                      <a:pt x="405" y="28"/>
                      <a:pt x="337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325;p64">
                <a:extLst>
                  <a:ext uri="{FF2B5EF4-FFF2-40B4-BE49-F238E27FC236}">
                    <a16:creationId xmlns:a16="http://schemas.microsoft.com/office/drawing/2014/main" id="{2798F13E-69DD-00CC-1B5F-F237C250B456}"/>
                  </a:ext>
                </a:extLst>
              </p:cNvPr>
              <p:cNvSpPr/>
              <p:nvPr/>
            </p:nvSpPr>
            <p:spPr>
              <a:xfrm>
                <a:off x="1474065" y="1571776"/>
                <a:ext cx="17645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266" y="0"/>
                    </a:moveTo>
                    <a:cubicBezTo>
                      <a:pt x="196" y="0"/>
                      <a:pt x="127" y="28"/>
                      <a:pt x="78" y="78"/>
                    </a:cubicBezTo>
                    <a:cubicBezTo>
                      <a:pt x="29" y="128"/>
                      <a:pt x="0" y="196"/>
                      <a:pt x="0" y="266"/>
                    </a:cubicBezTo>
                    <a:cubicBezTo>
                      <a:pt x="0" y="336"/>
                      <a:pt x="29" y="405"/>
                      <a:pt x="78" y="454"/>
                    </a:cubicBezTo>
                    <a:cubicBezTo>
                      <a:pt x="127" y="503"/>
                      <a:pt x="196" y="532"/>
                      <a:pt x="266" y="532"/>
                    </a:cubicBezTo>
                    <a:cubicBezTo>
                      <a:pt x="336" y="532"/>
                      <a:pt x="405" y="503"/>
                      <a:pt x="454" y="454"/>
                    </a:cubicBezTo>
                    <a:cubicBezTo>
                      <a:pt x="503" y="405"/>
                      <a:pt x="532" y="336"/>
                      <a:pt x="532" y="266"/>
                    </a:cubicBezTo>
                    <a:cubicBezTo>
                      <a:pt x="532" y="195"/>
                      <a:pt x="503" y="128"/>
                      <a:pt x="454" y="78"/>
                    </a:cubicBezTo>
                    <a:cubicBezTo>
                      <a:pt x="405" y="28"/>
                      <a:pt x="336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326;p64">
                <a:extLst>
                  <a:ext uri="{FF2B5EF4-FFF2-40B4-BE49-F238E27FC236}">
                    <a16:creationId xmlns:a16="http://schemas.microsoft.com/office/drawing/2014/main" id="{7A7CE297-08DD-D6AB-7FC0-AFFCEAD448F3}"/>
                  </a:ext>
                </a:extLst>
              </p:cNvPr>
              <p:cNvSpPr/>
              <p:nvPr/>
            </p:nvSpPr>
            <p:spPr>
              <a:xfrm>
                <a:off x="1246535" y="1431577"/>
                <a:ext cx="525871" cy="601957"/>
              </a:xfrm>
              <a:custGeom>
                <a:avLst/>
                <a:gdLst/>
                <a:ahLst/>
                <a:cxnLst/>
                <a:rect l="l" t="t" r="r" b="b"/>
                <a:pathLst>
                  <a:path w="15855" h="18149" extrusionOk="0">
                    <a:moveTo>
                      <a:pt x="6931" y="1864"/>
                    </a:moveTo>
                    <a:cubicBezTo>
                      <a:pt x="6946" y="1864"/>
                      <a:pt x="6963" y="1865"/>
                      <a:pt x="6978" y="1865"/>
                    </a:cubicBezTo>
                    <a:lnTo>
                      <a:pt x="6978" y="2585"/>
                    </a:lnTo>
                    <a:lnTo>
                      <a:pt x="5137" y="2585"/>
                    </a:lnTo>
                    <a:lnTo>
                      <a:pt x="5137" y="1865"/>
                    </a:lnTo>
                    <a:cubicBezTo>
                      <a:pt x="5153" y="1864"/>
                      <a:pt x="5169" y="1864"/>
                      <a:pt x="5185" y="1864"/>
                    </a:cubicBezTo>
                    <a:close/>
                    <a:moveTo>
                      <a:pt x="15323" y="532"/>
                    </a:moveTo>
                    <a:lnTo>
                      <a:pt x="15323" y="3925"/>
                    </a:lnTo>
                    <a:lnTo>
                      <a:pt x="11009" y="3925"/>
                    </a:lnTo>
                    <a:cubicBezTo>
                      <a:pt x="10933" y="3925"/>
                      <a:pt x="10860" y="3958"/>
                      <a:pt x="10809" y="4016"/>
                    </a:cubicBezTo>
                    <a:lnTo>
                      <a:pt x="10263" y="4640"/>
                    </a:lnTo>
                    <a:lnTo>
                      <a:pt x="10263" y="532"/>
                    </a:lnTo>
                    <a:close/>
                    <a:moveTo>
                      <a:pt x="11140" y="6825"/>
                    </a:moveTo>
                    <a:cubicBezTo>
                      <a:pt x="11384" y="6825"/>
                      <a:pt x="11583" y="7023"/>
                      <a:pt x="11583" y="7268"/>
                    </a:cubicBezTo>
                    <a:lnTo>
                      <a:pt x="11583" y="9382"/>
                    </a:lnTo>
                    <a:cubicBezTo>
                      <a:pt x="11583" y="9626"/>
                      <a:pt x="11384" y="9824"/>
                      <a:pt x="11140" y="9824"/>
                    </a:cubicBezTo>
                    <a:lnTo>
                      <a:pt x="10986" y="9824"/>
                    </a:lnTo>
                    <a:cubicBezTo>
                      <a:pt x="10995" y="9711"/>
                      <a:pt x="11000" y="9595"/>
                      <a:pt x="11000" y="9479"/>
                    </a:cubicBezTo>
                    <a:lnTo>
                      <a:pt x="11000" y="6825"/>
                    </a:lnTo>
                    <a:close/>
                    <a:moveTo>
                      <a:pt x="8826" y="5935"/>
                    </a:moveTo>
                    <a:cubicBezTo>
                      <a:pt x="9221" y="5935"/>
                      <a:pt x="9543" y="6256"/>
                      <a:pt x="9543" y="6651"/>
                    </a:cubicBezTo>
                    <a:lnTo>
                      <a:pt x="9543" y="9287"/>
                    </a:lnTo>
                    <a:cubicBezTo>
                      <a:pt x="9543" y="9681"/>
                      <a:pt x="9222" y="10003"/>
                      <a:pt x="8826" y="10003"/>
                    </a:cubicBezTo>
                    <a:lnTo>
                      <a:pt x="8245" y="10003"/>
                    </a:lnTo>
                    <a:cubicBezTo>
                      <a:pt x="8153" y="9545"/>
                      <a:pt x="7747" y="9200"/>
                      <a:pt x="7263" y="9200"/>
                    </a:cubicBezTo>
                    <a:lnTo>
                      <a:pt x="4940" y="9200"/>
                    </a:lnTo>
                    <a:cubicBezTo>
                      <a:pt x="4454" y="9200"/>
                      <a:pt x="4049" y="9545"/>
                      <a:pt x="3957" y="10003"/>
                    </a:cubicBezTo>
                    <a:lnTo>
                      <a:pt x="3376" y="10003"/>
                    </a:lnTo>
                    <a:cubicBezTo>
                      <a:pt x="2981" y="10003"/>
                      <a:pt x="2660" y="9681"/>
                      <a:pt x="2660" y="9287"/>
                    </a:cubicBezTo>
                    <a:lnTo>
                      <a:pt x="2660" y="6651"/>
                    </a:lnTo>
                    <a:cubicBezTo>
                      <a:pt x="2660" y="6256"/>
                      <a:pt x="2981" y="5935"/>
                      <a:pt x="3376" y="5935"/>
                    </a:cubicBezTo>
                    <a:close/>
                    <a:moveTo>
                      <a:pt x="7263" y="9731"/>
                    </a:moveTo>
                    <a:cubicBezTo>
                      <a:pt x="7522" y="9731"/>
                      <a:pt x="7734" y="9942"/>
                      <a:pt x="7734" y="10202"/>
                    </a:cubicBezTo>
                    <a:cubicBezTo>
                      <a:pt x="7734" y="10462"/>
                      <a:pt x="7522" y="10673"/>
                      <a:pt x="7263" y="10673"/>
                    </a:cubicBezTo>
                    <a:lnTo>
                      <a:pt x="4940" y="10673"/>
                    </a:lnTo>
                    <a:cubicBezTo>
                      <a:pt x="4680" y="10673"/>
                      <a:pt x="4469" y="10462"/>
                      <a:pt x="4469" y="10202"/>
                    </a:cubicBezTo>
                    <a:cubicBezTo>
                      <a:pt x="4469" y="9942"/>
                      <a:pt x="4680" y="9731"/>
                      <a:pt x="4940" y="9731"/>
                    </a:cubicBezTo>
                    <a:close/>
                    <a:moveTo>
                      <a:pt x="2619" y="2962"/>
                    </a:moveTo>
                    <a:lnTo>
                      <a:pt x="2619" y="5660"/>
                    </a:lnTo>
                    <a:cubicBezTo>
                      <a:pt x="2321" y="5889"/>
                      <a:pt x="2128" y="6248"/>
                      <a:pt x="2128" y="6651"/>
                    </a:cubicBezTo>
                    <a:lnTo>
                      <a:pt x="2128" y="9287"/>
                    </a:lnTo>
                    <a:cubicBezTo>
                      <a:pt x="2128" y="9691"/>
                      <a:pt x="2321" y="10050"/>
                      <a:pt x="2619" y="10278"/>
                    </a:cubicBezTo>
                    <a:lnTo>
                      <a:pt x="2619" y="11900"/>
                    </a:lnTo>
                    <a:cubicBezTo>
                      <a:pt x="2017" y="11269"/>
                      <a:pt x="1646" y="10417"/>
                      <a:pt x="1646" y="9479"/>
                    </a:cubicBezTo>
                    <a:lnTo>
                      <a:pt x="1646" y="5383"/>
                    </a:lnTo>
                    <a:cubicBezTo>
                      <a:pt x="1646" y="4446"/>
                      <a:pt x="2017" y="3594"/>
                      <a:pt x="2619" y="2962"/>
                    </a:cubicBezTo>
                    <a:close/>
                    <a:moveTo>
                      <a:pt x="7510" y="1911"/>
                    </a:moveTo>
                    <a:cubicBezTo>
                      <a:pt x="8044" y="1999"/>
                      <a:pt x="8539" y="2207"/>
                      <a:pt x="8965" y="2506"/>
                    </a:cubicBezTo>
                    <a:lnTo>
                      <a:pt x="8965" y="3403"/>
                    </a:lnTo>
                    <a:cubicBezTo>
                      <a:pt x="8965" y="3550"/>
                      <a:pt x="9083" y="3669"/>
                      <a:pt x="9230" y="3669"/>
                    </a:cubicBezTo>
                    <a:cubicBezTo>
                      <a:pt x="9378" y="3669"/>
                      <a:pt x="9496" y="3550"/>
                      <a:pt x="9496" y="3403"/>
                    </a:cubicBezTo>
                    <a:lnTo>
                      <a:pt x="9496" y="2962"/>
                    </a:lnTo>
                    <a:cubicBezTo>
                      <a:pt x="9579" y="3050"/>
                      <a:pt x="9657" y="3140"/>
                      <a:pt x="9730" y="3234"/>
                    </a:cubicBezTo>
                    <a:lnTo>
                      <a:pt x="9730" y="5128"/>
                    </a:lnTo>
                    <a:cubicBezTo>
                      <a:pt x="9730" y="5386"/>
                      <a:pt x="9898" y="5503"/>
                      <a:pt x="10054" y="5503"/>
                    </a:cubicBezTo>
                    <a:cubicBezTo>
                      <a:pt x="10126" y="5503"/>
                      <a:pt x="10235" y="5478"/>
                      <a:pt x="10340" y="5358"/>
                    </a:cubicBezTo>
                    <a:lnTo>
                      <a:pt x="10464" y="5216"/>
                    </a:lnTo>
                    <a:cubicBezTo>
                      <a:pt x="10467" y="5272"/>
                      <a:pt x="10468" y="5327"/>
                      <a:pt x="10468" y="5383"/>
                    </a:cubicBezTo>
                    <a:lnTo>
                      <a:pt x="10468" y="9479"/>
                    </a:lnTo>
                    <a:lnTo>
                      <a:pt x="10469" y="9479"/>
                    </a:lnTo>
                    <a:cubicBezTo>
                      <a:pt x="10469" y="10416"/>
                      <a:pt x="10098" y="11269"/>
                      <a:pt x="9497" y="11900"/>
                    </a:cubicBezTo>
                    <a:lnTo>
                      <a:pt x="9497" y="10339"/>
                    </a:lnTo>
                    <a:cubicBezTo>
                      <a:pt x="9844" y="10117"/>
                      <a:pt x="10075" y="9729"/>
                      <a:pt x="10075" y="9286"/>
                    </a:cubicBezTo>
                    <a:lnTo>
                      <a:pt x="10075" y="6651"/>
                    </a:lnTo>
                    <a:cubicBezTo>
                      <a:pt x="10075" y="6210"/>
                      <a:pt x="9844" y="5821"/>
                      <a:pt x="9497" y="5599"/>
                    </a:cubicBezTo>
                    <a:lnTo>
                      <a:pt x="9497" y="4892"/>
                    </a:lnTo>
                    <a:cubicBezTo>
                      <a:pt x="9497" y="4745"/>
                      <a:pt x="9378" y="4626"/>
                      <a:pt x="9231" y="4626"/>
                    </a:cubicBezTo>
                    <a:cubicBezTo>
                      <a:pt x="9083" y="4626"/>
                      <a:pt x="8965" y="4745"/>
                      <a:pt x="8965" y="4892"/>
                    </a:cubicBezTo>
                    <a:lnTo>
                      <a:pt x="8965" y="5411"/>
                    </a:lnTo>
                    <a:cubicBezTo>
                      <a:pt x="8919" y="5406"/>
                      <a:pt x="8873" y="5403"/>
                      <a:pt x="8826" y="5403"/>
                    </a:cubicBezTo>
                    <a:lnTo>
                      <a:pt x="3376" y="5403"/>
                    </a:lnTo>
                    <a:cubicBezTo>
                      <a:pt x="3299" y="5403"/>
                      <a:pt x="3223" y="5410"/>
                      <a:pt x="3151" y="5424"/>
                    </a:cubicBezTo>
                    <a:lnTo>
                      <a:pt x="3151" y="2504"/>
                    </a:lnTo>
                    <a:cubicBezTo>
                      <a:pt x="3577" y="2207"/>
                      <a:pt x="4070" y="1999"/>
                      <a:pt x="4605" y="1911"/>
                    </a:cubicBezTo>
                    <a:lnTo>
                      <a:pt x="4605" y="2608"/>
                    </a:lnTo>
                    <a:cubicBezTo>
                      <a:pt x="4605" y="2888"/>
                      <a:pt x="4833" y="3115"/>
                      <a:pt x="5114" y="3115"/>
                    </a:cubicBezTo>
                    <a:lnTo>
                      <a:pt x="7001" y="3115"/>
                    </a:lnTo>
                    <a:cubicBezTo>
                      <a:pt x="7282" y="3115"/>
                      <a:pt x="7510" y="2887"/>
                      <a:pt x="7510" y="2608"/>
                    </a:cubicBezTo>
                    <a:lnTo>
                      <a:pt x="7510" y="1911"/>
                    </a:lnTo>
                    <a:close/>
                    <a:moveTo>
                      <a:pt x="3151" y="10514"/>
                    </a:moveTo>
                    <a:cubicBezTo>
                      <a:pt x="3223" y="10527"/>
                      <a:pt x="3299" y="10535"/>
                      <a:pt x="3376" y="10535"/>
                    </a:cubicBezTo>
                    <a:lnTo>
                      <a:pt x="3993" y="10535"/>
                    </a:lnTo>
                    <a:cubicBezTo>
                      <a:pt x="4131" y="10925"/>
                      <a:pt x="4504" y="11205"/>
                      <a:pt x="4939" y="11205"/>
                    </a:cubicBezTo>
                    <a:lnTo>
                      <a:pt x="7263" y="11205"/>
                    </a:lnTo>
                    <a:cubicBezTo>
                      <a:pt x="7699" y="11205"/>
                      <a:pt x="8071" y="10925"/>
                      <a:pt x="8208" y="10535"/>
                    </a:cubicBezTo>
                    <a:lnTo>
                      <a:pt x="8826" y="10535"/>
                    </a:lnTo>
                    <a:cubicBezTo>
                      <a:pt x="8873" y="10535"/>
                      <a:pt x="8919" y="10533"/>
                      <a:pt x="8965" y="10527"/>
                    </a:cubicBezTo>
                    <a:lnTo>
                      <a:pt x="8965" y="12357"/>
                    </a:lnTo>
                    <a:cubicBezTo>
                      <a:pt x="8389" y="12761"/>
                      <a:pt x="7688" y="12999"/>
                      <a:pt x="6931" y="12999"/>
                    </a:cubicBezTo>
                    <a:lnTo>
                      <a:pt x="5185" y="12999"/>
                    </a:lnTo>
                    <a:cubicBezTo>
                      <a:pt x="4428" y="12999"/>
                      <a:pt x="3727" y="12761"/>
                      <a:pt x="3151" y="12357"/>
                    </a:cubicBezTo>
                    <a:lnTo>
                      <a:pt x="3151" y="10514"/>
                    </a:lnTo>
                    <a:close/>
                    <a:moveTo>
                      <a:pt x="7516" y="13489"/>
                    </a:moveTo>
                    <a:lnTo>
                      <a:pt x="7516" y="14261"/>
                    </a:lnTo>
                    <a:lnTo>
                      <a:pt x="4599" y="14261"/>
                    </a:lnTo>
                    <a:lnTo>
                      <a:pt x="4599" y="13489"/>
                    </a:lnTo>
                    <a:cubicBezTo>
                      <a:pt x="4790" y="13515"/>
                      <a:pt x="4986" y="13531"/>
                      <a:pt x="5185" y="13531"/>
                    </a:cubicBezTo>
                    <a:lnTo>
                      <a:pt x="6931" y="13531"/>
                    </a:lnTo>
                    <a:cubicBezTo>
                      <a:pt x="7129" y="13531"/>
                      <a:pt x="7325" y="13515"/>
                      <a:pt x="7516" y="13489"/>
                    </a:cubicBezTo>
                    <a:close/>
                    <a:moveTo>
                      <a:pt x="9365" y="16295"/>
                    </a:moveTo>
                    <a:cubicBezTo>
                      <a:pt x="9631" y="16295"/>
                      <a:pt x="9849" y="16509"/>
                      <a:pt x="9849" y="16774"/>
                    </a:cubicBezTo>
                    <a:lnTo>
                      <a:pt x="9849" y="17618"/>
                    </a:lnTo>
                    <a:lnTo>
                      <a:pt x="2267" y="17618"/>
                    </a:lnTo>
                    <a:lnTo>
                      <a:pt x="2267" y="16774"/>
                    </a:lnTo>
                    <a:cubicBezTo>
                      <a:pt x="2267" y="16509"/>
                      <a:pt x="2483" y="16295"/>
                      <a:pt x="2750" y="16295"/>
                    </a:cubicBezTo>
                    <a:close/>
                    <a:moveTo>
                      <a:pt x="10215" y="0"/>
                    </a:moveTo>
                    <a:cubicBezTo>
                      <a:pt x="9948" y="0"/>
                      <a:pt x="9731" y="217"/>
                      <a:pt x="9731" y="484"/>
                    </a:cubicBezTo>
                    <a:lnTo>
                      <a:pt x="9731" y="2447"/>
                    </a:lnTo>
                    <a:cubicBezTo>
                      <a:pt x="9001" y="1757"/>
                      <a:pt x="8014" y="1332"/>
                      <a:pt x="6931" y="1332"/>
                    </a:cubicBezTo>
                    <a:lnTo>
                      <a:pt x="5185" y="1332"/>
                    </a:lnTo>
                    <a:cubicBezTo>
                      <a:pt x="2940" y="1332"/>
                      <a:pt x="1115" y="3149"/>
                      <a:pt x="1115" y="5383"/>
                    </a:cubicBezTo>
                    <a:lnTo>
                      <a:pt x="1115" y="6293"/>
                    </a:lnTo>
                    <a:lnTo>
                      <a:pt x="975" y="6293"/>
                    </a:lnTo>
                    <a:cubicBezTo>
                      <a:pt x="438" y="6293"/>
                      <a:pt x="0" y="6731"/>
                      <a:pt x="0" y="7268"/>
                    </a:cubicBezTo>
                    <a:lnTo>
                      <a:pt x="0" y="7657"/>
                    </a:lnTo>
                    <a:cubicBezTo>
                      <a:pt x="0" y="7803"/>
                      <a:pt x="120" y="7923"/>
                      <a:pt x="266" y="7923"/>
                    </a:cubicBezTo>
                    <a:cubicBezTo>
                      <a:pt x="413" y="7923"/>
                      <a:pt x="532" y="7803"/>
                      <a:pt x="532" y="7657"/>
                    </a:cubicBezTo>
                    <a:lnTo>
                      <a:pt x="532" y="7269"/>
                    </a:lnTo>
                    <a:cubicBezTo>
                      <a:pt x="532" y="7024"/>
                      <a:pt x="730" y="6825"/>
                      <a:pt x="975" y="6825"/>
                    </a:cubicBezTo>
                    <a:lnTo>
                      <a:pt x="1115" y="6825"/>
                    </a:lnTo>
                    <a:lnTo>
                      <a:pt x="1115" y="9479"/>
                    </a:lnTo>
                    <a:cubicBezTo>
                      <a:pt x="1115" y="9595"/>
                      <a:pt x="1120" y="9711"/>
                      <a:pt x="1130" y="9825"/>
                    </a:cubicBezTo>
                    <a:lnTo>
                      <a:pt x="975" y="9825"/>
                    </a:lnTo>
                    <a:cubicBezTo>
                      <a:pt x="730" y="9825"/>
                      <a:pt x="532" y="9626"/>
                      <a:pt x="532" y="9382"/>
                    </a:cubicBezTo>
                    <a:lnTo>
                      <a:pt x="532" y="9040"/>
                    </a:lnTo>
                    <a:cubicBezTo>
                      <a:pt x="532" y="8893"/>
                      <a:pt x="413" y="8774"/>
                      <a:pt x="266" y="8774"/>
                    </a:cubicBezTo>
                    <a:cubicBezTo>
                      <a:pt x="120" y="8774"/>
                      <a:pt x="0" y="8893"/>
                      <a:pt x="0" y="9040"/>
                    </a:cubicBezTo>
                    <a:lnTo>
                      <a:pt x="0" y="9382"/>
                    </a:lnTo>
                    <a:cubicBezTo>
                      <a:pt x="0" y="9920"/>
                      <a:pt x="438" y="10356"/>
                      <a:pt x="975" y="10356"/>
                    </a:cubicBezTo>
                    <a:lnTo>
                      <a:pt x="1211" y="10356"/>
                    </a:lnTo>
                    <a:cubicBezTo>
                      <a:pt x="1534" y="11808"/>
                      <a:pt x="2642" y="12970"/>
                      <a:pt x="4067" y="13376"/>
                    </a:cubicBezTo>
                    <a:lnTo>
                      <a:pt x="4067" y="14261"/>
                    </a:lnTo>
                    <a:lnTo>
                      <a:pt x="1363" y="14261"/>
                    </a:lnTo>
                    <a:cubicBezTo>
                      <a:pt x="630" y="14261"/>
                      <a:pt x="33" y="14854"/>
                      <a:pt x="33" y="15585"/>
                    </a:cubicBezTo>
                    <a:lnTo>
                      <a:pt x="33" y="17883"/>
                    </a:lnTo>
                    <a:cubicBezTo>
                      <a:pt x="33" y="18030"/>
                      <a:pt x="152" y="18149"/>
                      <a:pt x="299" y="18149"/>
                    </a:cubicBezTo>
                    <a:lnTo>
                      <a:pt x="11816" y="18149"/>
                    </a:lnTo>
                    <a:cubicBezTo>
                      <a:pt x="11963" y="18149"/>
                      <a:pt x="12082" y="18030"/>
                      <a:pt x="12082" y="17883"/>
                    </a:cubicBezTo>
                    <a:lnTo>
                      <a:pt x="12082" y="15585"/>
                    </a:lnTo>
                    <a:cubicBezTo>
                      <a:pt x="12082" y="14854"/>
                      <a:pt x="11486" y="14261"/>
                      <a:pt x="10753" y="14261"/>
                    </a:cubicBezTo>
                    <a:lnTo>
                      <a:pt x="10054" y="14261"/>
                    </a:lnTo>
                    <a:cubicBezTo>
                      <a:pt x="9908" y="14261"/>
                      <a:pt x="9788" y="14380"/>
                      <a:pt x="9788" y="14527"/>
                    </a:cubicBezTo>
                    <a:cubicBezTo>
                      <a:pt x="9788" y="14673"/>
                      <a:pt x="9908" y="14793"/>
                      <a:pt x="10054" y="14793"/>
                    </a:cubicBezTo>
                    <a:lnTo>
                      <a:pt x="10753" y="14793"/>
                    </a:lnTo>
                    <a:cubicBezTo>
                      <a:pt x="11192" y="14793"/>
                      <a:pt x="11550" y="15148"/>
                      <a:pt x="11550" y="15584"/>
                    </a:cubicBezTo>
                    <a:lnTo>
                      <a:pt x="11550" y="17617"/>
                    </a:lnTo>
                    <a:lnTo>
                      <a:pt x="10380" y="17617"/>
                    </a:lnTo>
                    <a:lnTo>
                      <a:pt x="10380" y="16774"/>
                    </a:lnTo>
                    <a:cubicBezTo>
                      <a:pt x="10380" y="16216"/>
                      <a:pt x="9925" y="15762"/>
                      <a:pt x="9364" y="15762"/>
                    </a:cubicBezTo>
                    <a:lnTo>
                      <a:pt x="2750" y="15762"/>
                    </a:lnTo>
                    <a:cubicBezTo>
                      <a:pt x="2191" y="15762"/>
                      <a:pt x="1735" y="16216"/>
                      <a:pt x="1735" y="16774"/>
                    </a:cubicBezTo>
                    <a:lnTo>
                      <a:pt x="1735" y="17617"/>
                    </a:lnTo>
                    <a:lnTo>
                      <a:pt x="564" y="17617"/>
                    </a:lnTo>
                    <a:lnTo>
                      <a:pt x="564" y="15584"/>
                    </a:lnTo>
                    <a:cubicBezTo>
                      <a:pt x="564" y="15148"/>
                      <a:pt x="923" y="14793"/>
                      <a:pt x="1363" y="14793"/>
                    </a:cubicBezTo>
                    <a:lnTo>
                      <a:pt x="8495" y="14793"/>
                    </a:lnTo>
                    <a:cubicBezTo>
                      <a:pt x="8642" y="14793"/>
                      <a:pt x="8761" y="14673"/>
                      <a:pt x="8761" y="14527"/>
                    </a:cubicBezTo>
                    <a:cubicBezTo>
                      <a:pt x="8761" y="14380"/>
                      <a:pt x="8642" y="14261"/>
                      <a:pt x="8495" y="14261"/>
                    </a:cubicBezTo>
                    <a:lnTo>
                      <a:pt x="8048" y="14261"/>
                    </a:lnTo>
                    <a:lnTo>
                      <a:pt x="8048" y="13375"/>
                    </a:lnTo>
                    <a:cubicBezTo>
                      <a:pt x="9473" y="12969"/>
                      <a:pt x="10581" y="11808"/>
                      <a:pt x="10904" y="10356"/>
                    </a:cubicBezTo>
                    <a:lnTo>
                      <a:pt x="11140" y="10356"/>
                    </a:lnTo>
                    <a:cubicBezTo>
                      <a:pt x="11678" y="10356"/>
                      <a:pt x="12115" y="9919"/>
                      <a:pt x="12115" y="9382"/>
                    </a:cubicBezTo>
                    <a:lnTo>
                      <a:pt x="12115" y="7268"/>
                    </a:lnTo>
                    <a:cubicBezTo>
                      <a:pt x="12115" y="6731"/>
                      <a:pt x="11678" y="6293"/>
                      <a:pt x="11140" y="6293"/>
                    </a:cubicBezTo>
                    <a:lnTo>
                      <a:pt x="11001" y="6293"/>
                    </a:lnTo>
                    <a:lnTo>
                      <a:pt x="11001" y="5383"/>
                    </a:lnTo>
                    <a:cubicBezTo>
                      <a:pt x="11001" y="5142"/>
                      <a:pt x="10978" y="4906"/>
                      <a:pt x="10937" y="4676"/>
                    </a:cubicBezTo>
                    <a:lnTo>
                      <a:pt x="11130" y="4457"/>
                    </a:lnTo>
                    <a:lnTo>
                      <a:pt x="15370" y="4457"/>
                    </a:lnTo>
                    <a:cubicBezTo>
                      <a:pt x="15637" y="4457"/>
                      <a:pt x="15854" y="4240"/>
                      <a:pt x="15854" y="3973"/>
                    </a:cubicBezTo>
                    <a:lnTo>
                      <a:pt x="15854" y="484"/>
                    </a:lnTo>
                    <a:cubicBezTo>
                      <a:pt x="15854" y="217"/>
                      <a:pt x="15637" y="0"/>
                      <a:pt x="153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3" name="Google Shape;2327;p64">
                <a:extLst>
                  <a:ext uri="{FF2B5EF4-FFF2-40B4-BE49-F238E27FC236}">
                    <a16:creationId xmlns:a16="http://schemas.microsoft.com/office/drawing/2014/main" id="{94C79665-5EE6-9600-0EDC-88269595E83E}"/>
                  </a:ext>
                </a:extLst>
              </p:cNvPr>
              <p:cNvSpPr/>
              <p:nvPr/>
            </p:nvSpPr>
            <p:spPr>
              <a:xfrm>
                <a:off x="1696552" y="1465541"/>
                <a:ext cx="39934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533" extrusionOk="0">
                    <a:moveTo>
                      <a:pt x="267" y="1"/>
                    </a:moveTo>
                    <a:cubicBezTo>
                      <a:pt x="120" y="1"/>
                      <a:pt x="1" y="120"/>
                      <a:pt x="1" y="267"/>
                    </a:cubicBezTo>
                    <a:cubicBezTo>
                      <a:pt x="1" y="414"/>
                      <a:pt x="120" y="533"/>
                      <a:pt x="267" y="533"/>
                    </a:cubicBezTo>
                    <a:lnTo>
                      <a:pt x="937" y="533"/>
                    </a:lnTo>
                    <a:cubicBezTo>
                      <a:pt x="1084" y="533"/>
                      <a:pt x="1203" y="414"/>
                      <a:pt x="1203" y="267"/>
                    </a:cubicBezTo>
                    <a:cubicBezTo>
                      <a:pt x="1203" y="120"/>
                      <a:pt x="1084" y="1"/>
                      <a:pt x="9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328;p64">
                <a:extLst>
                  <a:ext uri="{FF2B5EF4-FFF2-40B4-BE49-F238E27FC236}">
                    <a16:creationId xmlns:a16="http://schemas.microsoft.com/office/drawing/2014/main" id="{FAEF8DC3-BB04-EF8F-D74D-8F3738C9816D}"/>
                  </a:ext>
                </a:extLst>
              </p:cNvPr>
              <p:cNvSpPr/>
              <p:nvPr/>
            </p:nvSpPr>
            <p:spPr>
              <a:xfrm>
                <a:off x="1605209" y="1495922"/>
                <a:ext cx="131277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533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4"/>
                      <a:pt x="119" y="533"/>
                      <a:pt x="266" y="533"/>
                    </a:cubicBezTo>
                    <a:lnTo>
                      <a:pt x="3691" y="533"/>
                    </a:lnTo>
                    <a:cubicBezTo>
                      <a:pt x="3838" y="533"/>
                      <a:pt x="3957" y="414"/>
                      <a:pt x="3957" y="267"/>
                    </a:cubicBezTo>
                    <a:cubicBezTo>
                      <a:pt x="3957" y="120"/>
                      <a:pt x="3838" y="1"/>
                      <a:pt x="3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329;p64">
                <a:extLst>
                  <a:ext uri="{FF2B5EF4-FFF2-40B4-BE49-F238E27FC236}">
                    <a16:creationId xmlns:a16="http://schemas.microsoft.com/office/drawing/2014/main" id="{A9CE2AF5-B79E-58DF-9D58-C1C431193067}"/>
                  </a:ext>
                </a:extLst>
              </p:cNvPr>
              <p:cNvSpPr/>
              <p:nvPr/>
            </p:nvSpPr>
            <p:spPr>
              <a:xfrm>
                <a:off x="1605209" y="1527730"/>
                <a:ext cx="131277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533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4"/>
                      <a:pt x="119" y="533"/>
                      <a:pt x="266" y="533"/>
                    </a:cubicBezTo>
                    <a:lnTo>
                      <a:pt x="3691" y="533"/>
                    </a:lnTo>
                    <a:cubicBezTo>
                      <a:pt x="3838" y="533"/>
                      <a:pt x="3957" y="414"/>
                      <a:pt x="3957" y="267"/>
                    </a:cubicBezTo>
                    <a:cubicBezTo>
                      <a:pt x="3957" y="120"/>
                      <a:pt x="3838" y="1"/>
                      <a:pt x="3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330;p64">
                <a:extLst>
                  <a:ext uri="{FF2B5EF4-FFF2-40B4-BE49-F238E27FC236}">
                    <a16:creationId xmlns:a16="http://schemas.microsoft.com/office/drawing/2014/main" id="{10D65FFD-0A47-7FB9-175C-84208868D6FF}"/>
                  </a:ext>
                </a:extLst>
              </p:cNvPr>
              <p:cNvSpPr/>
              <p:nvPr/>
            </p:nvSpPr>
            <p:spPr>
              <a:xfrm>
                <a:off x="1605209" y="1465541"/>
                <a:ext cx="79768" cy="17678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533" extrusionOk="0">
                    <a:moveTo>
                      <a:pt x="266" y="1"/>
                    </a:moveTo>
                    <a:cubicBezTo>
                      <a:pt x="119" y="1"/>
                      <a:pt x="0" y="120"/>
                      <a:pt x="0" y="267"/>
                    </a:cubicBezTo>
                    <a:cubicBezTo>
                      <a:pt x="0" y="414"/>
                      <a:pt x="119" y="533"/>
                      <a:pt x="266" y="533"/>
                    </a:cubicBezTo>
                    <a:lnTo>
                      <a:pt x="2139" y="533"/>
                    </a:lnTo>
                    <a:cubicBezTo>
                      <a:pt x="2286" y="533"/>
                      <a:pt x="2405" y="414"/>
                      <a:pt x="2405" y="267"/>
                    </a:cubicBezTo>
                    <a:cubicBezTo>
                      <a:pt x="2405" y="120"/>
                      <a:pt x="2286" y="1"/>
                      <a:pt x="2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9" name="Google Shape;2986;p65">
              <a:extLst>
                <a:ext uri="{FF2B5EF4-FFF2-40B4-BE49-F238E27FC236}">
                  <a16:creationId xmlns:a16="http://schemas.microsoft.com/office/drawing/2014/main" id="{9BC3D0C3-A3C4-16AC-82CD-99FE9C388B80}"/>
                </a:ext>
              </a:extLst>
            </p:cNvPr>
            <p:cNvGrpSpPr/>
            <p:nvPr/>
          </p:nvGrpSpPr>
          <p:grpSpPr>
            <a:xfrm>
              <a:off x="3544442" y="2712326"/>
              <a:ext cx="801723" cy="888198"/>
              <a:chOff x="6048400" y="3381400"/>
              <a:chExt cx="819050" cy="928600"/>
            </a:xfrm>
            <a:solidFill>
              <a:schemeClr val="tx2">
                <a:lumMod val="40000"/>
                <a:lumOff val="60000"/>
              </a:schemeClr>
            </a:solidFill>
          </p:grpSpPr>
          <p:sp>
            <p:nvSpPr>
              <p:cNvPr id="1860" name="Google Shape;2987;p65">
                <a:extLst>
                  <a:ext uri="{FF2B5EF4-FFF2-40B4-BE49-F238E27FC236}">
                    <a16:creationId xmlns:a16="http://schemas.microsoft.com/office/drawing/2014/main" id="{8AEFF188-C393-B035-CCB4-A61126BE1130}"/>
                  </a:ext>
                </a:extLst>
              </p:cNvPr>
              <p:cNvSpPr/>
              <p:nvPr/>
            </p:nvSpPr>
            <p:spPr>
              <a:xfrm>
                <a:off x="6072275" y="3402275"/>
                <a:ext cx="765698" cy="884359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4263" extrusionOk="0">
                    <a:moveTo>
                      <a:pt x="1846" y="79"/>
                    </a:moveTo>
                    <a:lnTo>
                      <a:pt x="3623" y="1105"/>
                    </a:lnTo>
                    <a:lnTo>
                      <a:pt x="3623" y="3158"/>
                    </a:lnTo>
                    <a:lnTo>
                      <a:pt x="1846" y="4184"/>
                    </a:lnTo>
                    <a:lnTo>
                      <a:pt x="68" y="3158"/>
                    </a:lnTo>
                    <a:lnTo>
                      <a:pt x="68" y="1105"/>
                    </a:lnTo>
                    <a:lnTo>
                      <a:pt x="1846" y="79"/>
                    </a:lnTo>
                    <a:close/>
                    <a:moveTo>
                      <a:pt x="1846" y="1"/>
                    </a:moveTo>
                    <a:lnTo>
                      <a:pt x="1" y="1066"/>
                    </a:lnTo>
                    <a:lnTo>
                      <a:pt x="1" y="3197"/>
                    </a:lnTo>
                    <a:lnTo>
                      <a:pt x="1846" y="4262"/>
                    </a:lnTo>
                    <a:lnTo>
                      <a:pt x="3691" y="3197"/>
                    </a:lnTo>
                    <a:lnTo>
                      <a:pt x="3691" y="1066"/>
                    </a:lnTo>
                    <a:lnTo>
                      <a:pt x="1846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61" name="Google Shape;2988;p65">
                <a:extLst>
                  <a:ext uri="{FF2B5EF4-FFF2-40B4-BE49-F238E27FC236}">
                    <a16:creationId xmlns:a16="http://schemas.microsoft.com/office/drawing/2014/main" id="{CECBC54E-0043-6E80-9437-34A183AD095A}"/>
                  </a:ext>
                </a:extLst>
              </p:cNvPr>
              <p:cNvSpPr/>
              <p:nvPr/>
            </p:nvSpPr>
            <p:spPr>
              <a:xfrm>
                <a:off x="6048400" y="3595700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2989;p65">
                <a:extLst>
                  <a:ext uri="{FF2B5EF4-FFF2-40B4-BE49-F238E27FC236}">
                    <a16:creationId xmlns:a16="http://schemas.microsoft.com/office/drawing/2014/main" id="{60D7657C-2501-6351-E8CD-5654357E1099}"/>
                  </a:ext>
                </a:extLst>
              </p:cNvPr>
              <p:cNvSpPr/>
              <p:nvPr/>
            </p:nvSpPr>
            <p:spPr>
              <a:xfrm>
                <a:off x="6419875" y="3381400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2990;p65">
                <a:extLst>
                  <a:ext uri="{FF2B5EF4-FFF2-40B4-BE49-F238E27FC236}">
                    <a16:creationId xmlns:a16="http://schemas.microsoft.com/office/drawing/2014/main" id="{BD5C6CE5-433B-AB81-6591-D96FEA8FF3D3}"/>
                  </a:ext>
                </a:extLst>
              </p:cNvPr>
              <p:cNvSpPr/>
              <p:nvPr/>
            </p:nvSpPr>
            <p:spPr>
              <a:xfrm>
                <a:off x="6796100" y="3600475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2991;p65">
                <a:extLst>
                  <a:ext uri="{FF2B5EF4-FFF2-40B4-BE49-F238E27FC236}">
                    <a16:creationId xmlns:a16="http://schemas.microsoft.com/office/drawing/2014/main" id="{55B3A5FA-1AA9-03F8-AFE5-89BFA5AE5430}"/>
                  </a:ext>
                </a:extLst>
              </p:cNvPr>
              <p:cNvSpPr/>
              <p:nvPr/>
            </p:nvSpPr>
            <p:spPr>
              <a:xfrm>
                <a:off x="6800850" y="4033850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2992;p65">
                <a:extLst>
                  <a:ext uri="{FF2B5EF4-FFF2-40B4-BE49-F238E27FC236}">
                    <a16:creationId xmlns:a16="http://schemas.microsoft.com/office/drawing/2014/main" id="{EDBD70BC-1BA7-A41A-C94C-07B24F7FA334}"/>
                  </a:ext>
                </a:extLst>
              </p:cNvPr>
              <p:cNvSpPr/>
              <p:nvPr/>
            </p:nvSpPr>
            <p:spPr>
              <a:xfrm>
                <a:off x="6053150" y="4033850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2993;p65">
                <a:extLst>
                  <a:ext uri="{FF2B5EF4-FFF2-40B4-BE49-F238E27FC236}">
                    <a16:creationId xmlns:a16="http://schemas.microsoft.com/office/drawing/2014/main" id="{BEB3A00F-0E74-EAA4-A2B6-F86D25A94CFB}"/>
                  </a:ext>
                </a:extLst>
              </p:cNvPr>
              <p:cNvSpPr/>
              <p:nvPr/>
            </p:nvSpPr>
            <p:spPr>
              <a:xfrm>
                <a:off x="6429400" y="4243400"/>
                <a:ext cx="66600" cy="66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46" name="Google Shape;1746;p51"/>
          <p:cNvSpPr txBox="1">
            <a:spLocks noGrp="1"/>
          </p:cNvSpPr>
          <p:nvPr>
            <p:ph type="title"/>
          </p:nvPr>
        </p:nvSpPr>
        <p:spPr>
          <a:xfrm>
            <a:off x="720000" y="52102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Преимущества нашего подхода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11B8B79-A355-76EA-0F2F-DA65E4D3B093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75000"/>
          </a:blip>
          <a:srcRect l="9706" t="10784" r="7547" b="13109"/>
          <a:stretch/>
        </p:blipFill>
        <p:spPr>
          <a:xfrm>
            <a:off x="161369" y="220786"/>
            <a:ext cx="1106761" cy="4041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accel="40000" decel="4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9" grpId="0"/>
      <p:bldP spid="1770" grpId="0"/>
      <p:bldP spid="1771" grpId="0"/>
      <p:bldP spid="177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70342BC-916B-6298-3C75-5A386C0099E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5000"/>
          </a:blip>
          <a:srcRect l="2776" t="6269" r="4869" b="10993"/>
          <a:stretch/>
        </p:blipFill>
        <p:spPr>
          <a:xfrm>
            <a:off x="1407328" y="4554096"/>
            <a:ext cx="2225779" cy="48541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7F521CB-C67B-664E-DA35-A16719B1A27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5000"/>
          </a:blip>
          <a:srcRect l="29757" t="24030" r="30015" b="22201"/>
          <a:stretch/>
        </p:blipFill>
        <p:spPr>
          <a:xfrm>
            <a:off x="319287" y="3995600"/>
            <a:ext cx="790926" cy="1057148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F9EF8A9F-FDE0-B8FA-7DD7-530558976F0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301" y="756403"/>
            <a:ext cx="2126159" cy="2126159"/>
          </a:xfrm>
          <a:prstGeom prst="rect">
            <a:avLst/>
          </a:prstGeom>
        </p:spPr>
      </p:pic>
      <p:pic>
        <p:nvPicPr>
          <p:cNvPr id="1982" name="Google Shape;1982;p57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9204102">
            <a:off x="7736099" y="366137"/>
            <a:ext cx="939550" cy="887720"/>
          </a:xfrm>
          <a:prstGeom prst="rect">
            <a:avLst/>
          </a:prstGeom>
          <a:noFill/>
          <a:ln>
            <a:noFill/>
          </a:ln>
        </p:spPr>
      </p:pic>
      <p:sp>
        <p:nvSpPr>
          <p:cNvPr id="1980" name="Google Shape;1980;p57"/>
          <p:cNvSpPr txBox="1">
            <a:spLocks noGrp="1"/>
          </p:cNvSpPr>
          <p:nvPr>
            <p:ph type="title"/>
          </p:nvPr>
        </p:nvSpPr>
        <p:spPr>
          <a:xfrm>
            <a:off x="564157" y="495922"/>
            <a:ext cx="801448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РЕЗУЛЬТАТЫ РАБОТЫ МОДЕЛЕЙ</a:t>
            </a:r>
            <a:endParaRPr dirty="0"/>
          </a:p>
        </p:txBody>
      </p:sp>
      <p:grpSp>
        <p:nvGrpSpPr>
          <p:cNvPr id="1983" name="Google Shape;1983;p57"/>
          <p:cNvGrpSpPr/>
          <p:nvPr/>
        </p:nvGrpSpPr>
        <p:grpSpPr>
          <a:xfrm>
            <a:off x="7299725" y="867400"/>
            <a:ext cx="76825" cy="76800"/>
            <a:chOff x="3104875" y="1099400"/>
            <a:chExt cx="76825" cy="76800"/>
          </a:xfrm>
        </p:grpSpPr>
        <p:sp>
          <p:nvSpPr>
            <p:cNvPr id="1984" name="Google Shape;1984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6" name="Google Shape;1986;p57"/>
          <p:cNvGrpSpPr/>
          <p:nvPr/>
        </p:nvGrpSpPr>
        <p:grpSpPr>
          <a:xfrm>
            <a:off x="1780669" y="749050"/>
            <a:ext cx="76825" cy="76800"/>
            <a:chOff x="3104875" y="1099400"/>
            <a:chExt cx="76825" cy="76800"/>
          </a:xfrm>
        </p:grpSpPr>
        <p:sp>
          <p:nvSpPr>
            <p:cNvPr id="1987" name="Google Shape;1987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9" name="Google Shape;1989;p57"/>
          <p:cNvGrpSpPr/>
          <p:nvPr/>
        </p:nvGrpSpPr>
        <p:grpSpPr>
          <a:xfrm>
            <a:off x="1174750" y="4349550"/>
            <a:ext cx="76825" cy="76800"/>
            <a:chOff x="3104875" y="1099400"/>
            <a:chExt cx="76825" cy="76800"/>
          </a:xfrm>
        </p:grpSpPr>
        <p:sp>
          <p:nvSpPr>
            <p:cNvPr id="1990" name="Google Shape;1990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4E791FE-A067-45EC-11AD-CDC0A51A2FCD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75000"/>
          </a:blip>
          <a:srcRect l="9706" t="10784" r="7547" b="13109"/>
          <a:stretch/>
        </p:blipFill>
        <p:spPr>
          <a:xfrm>
            <a:off x="1543265" y="146230"/>
            <a:ext cx="1106761" cy="40410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8C6F868-9D6B-88AE-2F37-4A9AC734EB2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53359" y="1086331"/>
            <a:ext cx="5837465" cy="3538964"/>
          </a:xfrm>
          <a:prstGeom prst="rect">
            <a:avLst/>
          </a:prstGeom>
        </p:spPr>
      </p:pic>
      <p:pic>
        <p:nvPicPr>
          <p:cNvPr id="1992" name="Google Shape;1992;p57"/>
          <p:cNvPicPr preferRelativeResize="0"/>
          <p:nvPr/>
        </p:nvPicPr>
        <p:blipFill rotWithShape="1">
          <a:blip r:embed="rId9">
            <a:alphaModFix/>
          </a:blip>
          <a:srcRect l="18647" t="7960" r="8852" b="8336"/>
          <a:stretch/>
        </p:blipFill>
        <p:spPr>
          <a:xfrm rot="9084173">
            <a:off x="919605" y="3174108"/>
            <a:ext cx="1175231" cy="763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3A7B05F-EBA3-C6D4-BF40-E5A0517AB9D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5000"/>
          </a:blip>
          <a:srcRect l="9706" t="10784" r="7547" b="13109"/>
          <a:stretch/>
        </p:blipFill>
        <p:spPr>
          <a:xfrm>
            <a:off x="266601" y="244766"/>
            <a:ext cx="1106761" cy="404108"/>
          </a:xfrm>
          <a:prstGeom prst="rect">
            <a:avLst/>
          </a:prstGeom>
        </p:spPr>
      </p:pic>
      <p:pic>
        <p:nvPicPr>
          <p:cNvPr id="1997" name="Google Shape;1997;p58"/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2268295">
            <a:off x="7270320" y="161184"/>
            <a:ext cx="1573807" cy="1517310"/>
          </a:xfrm>
          <a:prstGeom prst="rect">
            <a:avLst/>
          </a:prstGeom>
          <a:noFill/>
          <a:ln>
            <a:noFill/>
          </a:ln>
        </p:spPr>
      </p:pic>
      <p:sp>
        <p:nvSpPr>
          <p:cNvPr id="1998" name="Google Shape;1998;p58"/>
          <p:cNvSpPr txBox="1">
            <a:spLocks noGrp="1"/>
          </p:cNvSpPr>
          <p:nvPr>
            <p:ph type="title"/>
          </p:nvPr>
        </p:nvSpPr>
        <p:spPr>
          <a:xfrm>
            <a:off x="882543" y="24476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ПОТЕНЦИАЛ ПРОЕКТА</a:t>
            </a:r>
          </a:p>
        </p:txBody>
      </p:sp>
      <p:sp>
        <p:nvSpPr>
          <p:cNvPr id="2002" name="Google Shape;2002;p58"/>
          <p:cNvSpPr txBox="1"/>
          <p:nvPr/>
        </p:nvSpPr>
        <p:spPr>
          <a:xfrm>
            <a:off x="-214550" y="1219668"/>
            <a:ext cx="1852224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ru-RU" dirty="0">
                <a:solidFill>
                  <a:schemeClr val="dk1"/>
                </a:solidFill>
                <a:latin typeface="Montserrat ExtraBold" pitchFamily="2" charset="-52"/>
                <a:ea typeface="Montserrat"/>
                <a:cs typeface="Montserrat"/>
                <a:sym typeface="Montserrat"/>
              </a:rPr>
              <a:t>Увеличение масштаба данных</a:t>
            </a:r>
          </a:p>
        </p:txBody>
      </p:sp>
      <p:sp>
        <p:nvSpPr>
          <p:cNvPr id="2003" name="Google Shape;2003;p58"/>
          <p:cNvSpPr txBox="1"/>
          <p:nvPr/>
        </p:nvSpPr>
        <p:spPr>
          <a:xfrm>
            <a:off x="1429566" y="1126373"/>
            <a:ext cx="3805914" cy="84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/>
            <a:r>
              <a:rPr lang="ru-RU" dirty="0">
                <a:solidFill>
                  <a:schemeClr val="dk1"/>
                </a:solidFill>
                <a:latin typeface="Montserrat ExtraLight" pitchFamily="2" charset="-52"/>
                <a:ea typeface="Montserrat Black"/>
                <a:cs typeface="Montserrat Black"/>
                <a:sym typeface="Montserrat Black"/>
              </a:rPr>
              <a:t>Обработка больших объемов данных о клиентах из различных источников, таких как социальные сети, веб-сайты и мобильные приложения.</a:t>
            </a:r>
            <a:endParaRPr lang="en-US" dirty="0">
              <a:solidFill>
                <a:schemeClr val="dk1"/>
              </a:solidFill>
              <a:latin typeface="Montserrat ExtraLight" pitchFamily="2" charset="-52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04" name="Google Shape;2004;p58"/>
          <p:cNvSpPr txBox="1"/>
          <p:nvPr/>
        </p:nvSpPr>
        <p:spPr>
          <a:xfrm>
            <a:off x="140945" y="2160398"/>
            <a:ext cx="1792332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ru-RU" dirty="0">
                <a:solidFill>
                  <a:schemeClr val="dk1"/>
                </a:solidFill>
                <a:latin typeface="Montserrat ExtraBold" pitchFamily="2" charset="-52"/>
                <a:ea typeface="Montserrat"/>
                <a:cs typeface="Montserrat"/>
                <a:sym typeface="Montserrat"/>
              </a:rPr>
              <a:t>Расширение сферы применения</a:t>
            </a:r>
          </a:p>
        </p:txBody>
      </p:sp>
      <p:sp>
        <p:nvSpPr>
          <p:cNvPr id="2005" name="Google Shape;2005;p58"/>
          <p:cNvSpPr txBox="1"/>
          <p:nvPr/>
        </p:nvSpPr>
        <p:spPr>
          <a:xfrm>
            <a:off x="1795261" y="2156687"/>
            <a:ext cx="3437339" cy="79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/>
            <a:r>
              <a:rPr lang="ru-RU" dirty="0">
                <a:solidFill>
                  <a:schemeClr val="dk1"/>
                </a:solidFill>
                <a:latin typeface="Montserrat ExtraLight" pitchFamily="2" charset="-52"/>
                <a:ea typeface="Montserrat Black"/>
                <a:cs typeface="Montserrat Black"/>
                <a:sym typeface="Montserrat Black"/>
              </a:rPr>
              <a:t>Применение проекта в различных отраслях, таких как финансы, здравоохранение, маркетинг и электронная коммерция.</a:t>
            </a:r>
            <a:endParaRPr lang="en-US" dirty="0">
              <a:solidFill>
                <a:schemeClr val="dk1"/>
              </a:solidFill>
              <a:latin typeface="Montserrat ExtraLight" pitchFamily="2" charset="-52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06" name="Google Shape;2006;p58"/>
          <p:cNvSpPr txBox="1"/>
          <p:nvPr/>
        </p:nvSpPr>
        <p:spPr>
          <a:xfrm>
            <a:off x="649547" y="3180159"/>
            <a:ext cx="1792333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ru-RU" dirty="0">
                <a:solidFill>
                  <a:schemeClr val="dk1"/>
                </a:solidFill>
                <a:latin typeface="Montserrat ExtraBold" pitchFamily="2" charset="-52"/>
                <a:ea typeface="Montserrat"/>
                <a:cs typeface="Montserrat"/>
                <a:sym typeface="Montserrat"/>
              </a:rPr>
              <a:t>Интеграция с другими системами</a:t>
            </a:r>
            <a:endParaRPr lang="en-US" dirty="0">
              <a:solidFill>
                <a:schemeClr val="dk1"/>
              </a:solidFill>
              <a:latin typeface="Montserrat ExtraBold" pitchFamily="2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2007" name="Google Shape;2007;p58"/>
          <p:cNvSpPr txBox="1"/>
          <p:nvPr/>
        </p:nvSpPr>
        <p:spPr>
          <a:xfrm>
            <a:off x="2519911" y="3107785"/>
            <a:ext cx="2593726" cy="798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/>
            <a:r>
              <a:rPr lang="ru-RU" dirty="0">
                <a:solidFill>
                  <a:schemeClr val="dk1"/>
                </a:solidFill>
                <a:latin typeface="Montserrat ExtraLight" pitchFamily="2" charset="-52"/>
                <a:ea typeface="Montserrat Black"/>
                <a:cs typeface="Montserrat Black"/>
                <a:sym typeface="Montserrat Black"/>
              </a:rPr>
              <a:t>Разработка API для интеграции проекта с другими приложениями и сервисами.</a:t>
            </a:r>
            <a:endParaRPr lang="en-US" dirty="0">
              <a:solidFill>
                <a:schemeClr val="dk1"/>
              </a:solidFill>
              <a:latin typeface="Montserrat ExtraLight" pitchFamily="2" charset="-52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2008" name="Google Shape;2008;p58"/>
          <p:cNvCxnSpPr>
            <a:cxnSpLocks/>
            <a:stCxn id="2003" idx="3"/>
            <a:endCxn id="1999" idx="1"/>
          </p:cNvCxnSpPr>
          <p:nvPr/>
        </p:nvCxnSpPr>
        <p:spPr>
          <a:xfrm>
            <a:off x="5235480" y="1550705"/>
            <a:ext cx="1119351" cy="64587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09" name="Google Shape;2009;p58"/>
          <p:cNvCxnSpPr>
            <a:cxnSpLocks/>
            <a:stCxn id="2005" idx="3"/>
            <a:endCxn id="2000" idx="1"/>
          </p:cNvCxnSpPr>
          <p:nvPr/>
        </p:nvCxnSpPr>
        <p:spPr>
          <a:xfrm>
            <a:off x="5232600" y="2556151"/>
            <a:ext cx="536401" cy="371802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10" name="Google Shape;2010;p58"/>
          <p:cNvCxnSpPr>
            <a:cxnSpLocks/>
            <a:stCxn id="2007" idx="3"/>
            <a:endCxn id="2001" idx="1"/>
          </p:cNvCxnSpPr>
          <p:nvPr/>
        </p:nvCxnSpPr>
        <p:spPr>
          <a:xfrm>
            <a:off x="5113637" y="3507248"/>
            <a:ext cx="301649" cy="152201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11" name="Google Shape;2011;p58"/>
          <p:cNvGrpSpPr/>
          <p:nvPr/>
        </p:nvGrpSpPr>
        <p:grpSpPr>
          <a:xfrm>
            <a:off x="1224862" y="1846813"/>
            <a:ext cx="76825" cy="76800"/>
            <a:chOff x="3104875" y="1099400"/>
            <a:chExt cx="76825" cy="76800"/>
          </a:xfrm>
        </p:grpSpPr>
        <p:sp>
          <p:nvSpPr>
            <p:cNvPr id="2012" name="Google Shape;2012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4" name="Google Shape;2014;p58"/>
          <p:cNvGrpSpPr/>
          <p:nvPr/>
        </p:nvGrpSpPr>
        <p:grpSpPr>
          <a:xfrm>
            <a:off x="5903450" y="1530300"/>
            <a:ext cx="76825" cy="76800"/>
            <a:chOff x="3104875" y="1099400"/>
            <a:chExt cx="76825" cy="76800"/>
          </a:xfrm>
        </p:grpSpPr>
        <p:sp>
          <p:nvSpPr>
            <p:cNvPr id="2015" name="Google Shape;2015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7" name="Google Shape;2017;p58"/>
          <p:cNvGrpSpPr/>
          <p:nvPr/>
        </p:nvGrpSpPr>
        <p:grpSpPr>
          <a:xfrm>
            <a:off x="4106075" y="4148650"/>
            <a:ext cx="76825" cy="76800"/>
            <a:chOff x="3104875" y="1099400"/>
            <a:chExt cx="76825" cy="76800"/>
          </a:xfrm>
        </p:grpSpPr>
        <p:sp>
          <p:nvSpPr>
            <p:cNvPr id="2018" name="Google Shape;2018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20" name="Google Shape;2020;p5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1274673" y="12547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1" name="Google Shape;2021;p58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6982910" y="911737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2000" name="Google Shape;2000;p58"/>
          <p:cNvSpPr/>
          <p:nvPr/>
        </p:nvSpPr>
        <p:spPr>
          <a:xfrm>
            <a:off x="5769001" y="2608603"/>
            <a:ext cx="22176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022" name="Google Shape;2022;p58"/>
          <p:cNvGrpSpPr/>
          <p:nvPr/>
        </p:nvGrpSpPr>
        <p:grpSpPr>
          <a:xfrm>
            <a:off x="7056396" y="2642257"/>
            <a:ext cx="554697" cy="536704"/>
            <a:chOff x="1244737" y="1431577"/>
            <a:chExt cx="525871" cy="601957"/>
          </a:xfrm>
        </p:grpSpPr>
        <p:sp>
          <p:nvSpPr>
            <p:cNvPr id="2023" name="Google Shape;2023;p58"/>
            <p:cNvSpPr/>
            <p:nvPr/>
          </p:nvSpPr>
          <p:spPr>
            <a:xfrm>
              <a:off x="1350250" y="1660002"/>
              <a:ext cx="83781" cy="51376"/>
            </a:xfrm>
            <a:custGeom>
              <a:avLst/>
              <a:gdLst/>
              <a:ahLst/>
              <a:cxnLst/>
              <a:rect l="l" t="t" r="r" b="b"/>
              <a:pathLst>
                <a:path w="2526" h="1549" extrusionOk="0">
                  <a:moveTo>
                    <a:pt x="1994" y="532"/>
                  </a:moveTo>
                  <a:lnTo>
                    <a:pt x="1994" y="1017"/>
                  </a:lnTo>
                  <a:lnTo>
                    <a:pt x="532" y="1017"/>
                  </a:lnTo>
                  <a:lnTo>
                    <a:pt x="532" y="532"/>
                  </a:lnTo>
                  <a:close/>
                  <a:moveTo>
                    <a:pt x="373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177"/>
                  </a:lnTo>
                  <a:cubicBezTo>
                    <a:pt x="1" y="1382"/>
                    <a:pt x="167" y="1549"/>
                    <a:pt x="373" y="1549"/>
                  </a:cubicBezTo>
                  <a:lnTo>
                    <a:pt x="2153" y="1549"/>
                  </a:lnTo>
                  <a:cubicBezTo>
                    <a:pt x="2358" y="1549"/>
                    <a:pt x="2526" y="1382"/>
                    <a:pt x="2526" y="1177"/>
                  </a:cubicBezTo>
                  <a:lnTo>
                    <a:pt x="2526" y="372"/>
                  </a:lnTo>
                  <a:cubicBezTo>
                    <a:pt x="2526" y="167"/>
                    <a:pt x="2358" y="1"/>
                    <a:pt x="2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8"/>
            <p:cNvSpPr/>
            <p:nvPr/>
          </p:nvSpPr>
          <p:spPr>
            <a:xfrm>
              <a:off x="1460798" y="1660002"/>
              <a:ext cx="83781" cy="51376"/>
            </a:xfrm>
            <a:custGeom>
              <a:avLst/>
              <a:gdLst/>
              <a:ahLst/>
              <a:cxnLst/>
              <a:rect l="l" t="t" r="r" b="b"/>
              <a:pathLst>
                <a:path w="2526" h="1549" extrusionOk="0">
                  <a:moveTo>
                    <a:pt x="1994" y="532"/>
                  </a:moveTo>
                  <a:lnTo>
                    <a:pt x="1994" y="1017"/>
                  </a:lnTo>
                  <a:lnTo>
                    <a:pt x="533" y="1017"/>
                  </a:lnTo>
                  <a:lnTo>
                    <a:pt x="533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177"/>
                  </a:lnTo>
                  <a:cubicBezTo>
                    <a:pt x="1" y="1382"/>
                    <a:pt x="168" y="1549"/>
                    <a:pt x="372" y="1549"/>
                  </a:cubicBezTo>
                  <a:lnTo>
                    <a:pt x="2153" y="1549"/>
                  </a:lnTo>
                  <a:cubicBezTo>
                    <a:pt x="2358" y="1549"/>
                    <a:pt x="2526" y="1382"/>
                    <a:pt x="2526" y="1177"/>
                  </a:cubicBezTo>
                  <a:lnTo>
                    <a:pt x="2526" y="372"/>
                  </a:lnTo>
                  <a:cubicBezTo>
                    <a:pt x="2526" y="167"/>
                    <a:pt x="2358" y="1"/>
                    <a:pt x="2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8"/>
            <p:cNvSpPr/>
            <p:nvPr/>
          </p:nvSpPr>
          <p:spPr>
            <a:xfrm>
              <a:off x="1338807" y="1985342"/>
              <a:ext cx="56352" cy="17645"/>
            </a:xfrm>
            <a:custGeom>
              <a:avLst/>
              <a:gdLst/>
              <a:ahLst/>
              <a:cxnLst/>
              <a:rect l="l" t="t" r="r" b="b"/>
              <a:pathLst>
                <a:path w="1699" h="532" extrusionOk="0">
                  <a:moveTo>
                    <a:pt x="267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7" y="532"/>
                  </a:cubicBezTo>
                  <a:lnTo>
                    <a:pt x="1432" y="532"/>
                  </a:lnTo>
                  <a:cubicBezTo>
                    <a:pt x="1579" y="532"/>
                    <a:pt x="1698" y="413"/>
                    <a:pt x="1698" y="266"/>
                  </a:cubicBezTo>
                  <a:cubicBezTo>
                    <a:pt x="1698" y="119"/>
                    <a:pt x="1579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8"/>
            <p:cNvSpPr/>
            <p:nvPr/>
          </p:nvSpPr>
          <p:spPr>
            <a:xfrm>
              <a:off x="1464446" y="198534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7" y="0"/>
                  </a:moveTo>
                  <a:cubicBezTo>
                    <a:pt x="197" y="0"/>
                    <a:pt x="128" y="29"/>
                    <a:pt x="79" y="78"/>
                  </a:cubicBezTo>
                  <a:cubicBezTo>
                    <a:pt x="29" y="127"/>
                    <a:pt x="1" y="196"/>
                    <a:pt x="1" y="266"/>
                  </a:cubicBezTo>
                  <a:cubicBezTo>
                    <a:pt x="1" y="336"/>
                    <a:pt x="29" y="404"/>
                    <a:pt x="79" y="454"/>
                  </a:cubicBezTo>
                  <a:cubicBezTo>
                    <a:pt x="128" y="503"/>
                    <a:pt x="197" y="532"/>
                    <a:pt x="267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4" y="78"/>
                  </a:cubicBezTo>
                  <a:cubicBezTo>
                    <a:pt x="405" y="29"/>
                    <a:pt x="336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8"/>
            <p:cNvSpPr/>
            <p:nvPr/>
          </p:nvSpPr>
          <p:spPr>
            <a:xfrm>
              <a:off x="1499902" y="198534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0"/>
                  </a:moveTo>
                  <a:cubicBezTo>
                    <a:pt x="197" y="0"/>
                    <a:pt x="128" y="29"/>
                    <a:pt x="77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7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4" y="78"/>
                  </a:cubicBezTo>
                  <a:cubicBezTo>
                    <a:pt x="404" y="29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8"/>
            <p:cNvSpPr/>
            <p:nvPr/>
          </p:nvSpPr>
          <p:spPr>
            <a:xfrm>
              <a:off x="1535358" y="1985342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5" y="0"/>
                  </a:moveTo>
                  <a:cubicBezTo>
                    <a:pt x="195" y="0"/>
                    <a:pt x="127" y="29"/>
                    <a:pt x="77" y="78"/>
                  </a:cubicBezTo>
                  <a:cubicBezTo>
                    <a:pt x="28" y="127"/>
                    <a:pt x="0" y="196"/>
                    <a:pt x="0" y="266"/>
                  </a:cubicBezTo>
                  <a:cubicBezTo>
                    <a:pt x="0" y="336"/>
                    <a:pt x="28" y="404"/>
                    <a:pt x="77" y="454"/>
                  </a:cubicBezTo>
                  <a:cubicBezTo>
                    <a:pt x="127" y="503"/>
                    <a:pt x="195" y="532"/>
                    <a:pt x="265" y="532"/>
                  </a:cubicBezTo>
                  <a:cubicBezTo>
                    <a:pt x="335" y="532"/>
                    <a:pt x="404" y="503"/>
                    <a:pt x="453" y="454"/>
                  </a:cubicBezTo>
                  <a:cubicBezTo>
                    <a:pt x="503" y="405"/>
                    <a:pt x="531" y="336"/>
                    <a:pt x="531" y="266"/>
                  </a:cubicBezTo>
                  <a:cubicBezTo>
                    <a:pt x="531" y="196"/>
                    <a:pt x="503" y="127"/>
                    <a:pt x="453" y="78"/>
                  </a:cubicBezTo>
                  <a:cubicBezTo>
                    <a:pt x="404" y="29"/>
                    <a:pt x="335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8"/>
            <p:cNvSpPr/>
            <p:nvPr/>
          </p:nvSpPr>
          <p:spPr>
            <a:xfrm>
              <a:off x="1403186" y="1571776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6" y="0"/>
                    <a:pt x="128" y="28"/>
                    <a:pt x="79" y="78"/>
                  </a:cubicBezTo>
                  <a:cubicBezTo>
                    <a:pt x="28" y="128"/>
                    <a:pt x="0" y="195"/>
                    <a:pt x="0" y="266"/>
                  </a:cubicBezTo>
                  <a:cubicBezTo>
                    <a:pt x="0" y="336"/>
                    <a:pt x="28" y="405"/>
                    <a:pt x="79" y="454"/>
                  </a:cubicBezTo>
                  <a:cubicBezTo>
                    <a:pt x="128" y="503"/>
                    <a:pt x="197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5"/>
                    <a:pt x="504" y="128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8"/>
            <p:cNvSpPr/>
            <p:nvPr/>
          </p:nvSpPr>
          <p:spPr>
            <a:xfrm>
              <a:off x="1438608" y="1571776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6" y="0"/>
                    <a:pt x="128" y="28"/>
                    <a:pt x="78" y="78"/>
                  </a:cubicBezTo>
                  <a:cubicBezTo>
                    <a:pt x="29" y="128"/>
                    <a:pt x="0" y="195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8" y="503"/>
                    <a:pt x="196" y="532"/>
                    <a:pt x="266" y="532"/>
                  </a:cubicBezTo>
                  <a:cubicBezTo>
                    <a:pt x="337" y="532"/>
                    <a:pt x="405" y="503"/>
                    <a:pt x="455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8"/>
                    <a:pt x="455" y="78"/>
                  </a:cubicBezTo>
                  <a:cubicBezTo>
                    <a:pt x="405" y="28"/>
                    <a:pt x="337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8"/>
            <p:cNvSpPr/>
            <p:nvPr/>
          </p:nvSpPr>
          <p:spPr>
            <a:xfrm>
              <a:off x="1474065" y="1571776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0"/>
                  </a:moveTo>
                  <a:cubicBezTo>
                    <a:pt x="196" y="0"/>
                    <a:pt x="127" y="28"/>
                    <a:pt x="78" y="78"/>
                  </a:cubicBezTo>
                  <a:cubicBezTo>
                    <a:pt x="29" y="128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5"/>
                    <a:pt x="503" y="128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8"/>
            <p:cNvSpPr/>
            <p:nvPr/>
          </p:nvSpPr>
          <p:spPr>
            <a:xfrm>
              <a:off x="1244737" y="1431577"/>
              <a:ext cx="525871" cy="601957"/>
            </a:xfrm>
            <a:custGeom>
              <a:avLst/>
              <a:gdLst/>
              <a:ahLst/>
              <a:cxnLst/>
              <a:rect l="l" t="t" r="r" b="b"/>
              <a:pathLst>
                <a:path w="15855" h="18149" extrusionOk="0">
                  <a:moveTo>
                    <a:pt x="6931" y="1864"/>
                  </a:moveTo>
                  <a:cubicBezTo>
                    <a:pt x="6946" y="1864"/>
                    <a:pt x="6963" y="1865"/>
                    <a:pt x="6978" y="1865"/>
                  </a:cubicBezTo>
                  <a:lnTo>
                    <a:pt x="6978" y="2585"/>
                  </a:lnTo>
                  <a:lnTo>
                    <a:pt x="5137" y="2585"/>
                  </a:lnTo>
                  <a:lnTo>
                    <a:pt x="5137" y="1865"/>
                  </a:lnTo>
                  <a:cubicBezTo>
                    <a:pt x="5153" y="1864"/>
                    <a:pt x="5169" y="1864"/>
                    <a:pt x="5185" y="1864"/>
                  </a:cubicBezTo>
                  <a:close/>
                  <a:moveTo>
                    <a:pt x="15323" y="532"/>
                  </a:moveTo>
                  <a:lnTo>
                    <a:pt x="15323" y="3925"/>
                  </a:lnTo>
                  <a:lnTo>
                    <a:pt x="11009" y="3925"/>
                  </a:lnTo>
                  <a:cubicBezTo>
                    <a:pt x="10933" y="3925"/>
                    <a:pt x="10860" y="3958"/>
                    <a:pt x="10809" y="4016"/>
                  </a:cubicBezTo>
                  <a:lnTo>
                    <a:pt x="10263" y="4640"/>
                  </a:lnTo>
                  <a:lnTo>
                    <a:pt x="10263" y="532"/>
                  </a:lnTo>
                  <a:close/>
                  <a:moveTo>
                    <a:pt x="11140" y="6825"/>
                  </a:moveTo>
                  <a:cubicBezTo>
                    <a:pt x="11384" y="6825"/>
                    <a:pt x="11583" y="7023"/>
                    <a:pt x="11583" y="7268"/>
                  </a:cubicBezTo>
                  <a:lnTo>
                    <a:pt x="11583" y="9382"/>
                  </a:lnTo>
                  <a:cubicBezTo>
                    <a:pt x="11583" y="9626"/>
                    <a:pt x="11384" y="9824"/>
                    <a:pt x="11140" y="9824"/>
                  </a:cubicBezTo>
                  <a:lnTo>
                    <a:pt x="10986" y="9824"/>
                  </a:lnTo>
                  <a:cubicBezTo>
                    <a:pt x="10995" y="9711"/>
                    <a:pt x="11000" y="9595"/>
                    <a:pt x="11000" y="9479"/>
                  </a:cubicBezTo>
                  <a:lnTo>
                    <a:pt x="11000" y="6825"/>
                  </a:lnTo>
                  <a:close/>
                  <a:moveTo>
                    <a:pt x="8826" y="5935"/>
                  </a:moveTo>
                  <a:cubicBezTo>
                    <a:pt x="9221" y="5935"/>
                    <a:pt x="9543" y="6256"/>
                    <a:pt x="9543" y="6651"/>
                  </a:cubicBezTo>
                  <a:lnTo>
                    <a:pt x="9543" y="9287"/>
                  </a:lnTo>
                  <a:cubicBezTo>
                    <a:pt x="9543" y="9681"/>
                    <a:pt x="9222" y="10003"/>
                    <a:pt x="8826" y="10003"/>
                  </a:cubicBezTo>
                  <a:lnTo>
                    <a:pt x="8245" y="10003"/>
                  </a:lnTo>
                  <a:cubicBezTo>
                    <a:pt x="8153" y="9545"/>
                    <a:pt x="7747" y="9200"/>
                    <a:pt x="7263" y="9200"/>
                  </a:cubicBezTo>
                  <a:lnTo>
                    <a:pt x="4940" y="9200"/>
                  </a:lnTo>
                  <a:cubicBezTo>
                    <a:pt x="4454" y="9200"/>
                    <a:pt x="4049" y="9545"/>
                    <a:pt x="3957" y="10003"/>
                  </a:cubicBezTo>
                  <a:lnTo>
                    <a:pt x="3376" y="10003"/>
                  </a:lnTo>
                  <a:cubicBezTo>
                    <a:pt x="2981" y="10003"/>
                    <a:pt x="2660" y="9681"/>
                    <a:pt x="2660" y="9287"/>
                  </a:cubicBezTo>
                  <a:lnTo>
                    <a:pt x="2660" y="6651"/>
                  </a:lnTo>
                  <a:cubicBezTo>
                    <a:pt x="2660" y="6256"/>
                    <a:pt x="2981" y="5935"/>
                    <a:pt x="3376" y="5935"/>
                  </a:cubicBezTo>
                  <a:close/>
                  <a:moveTo>
                    <a:pt x="7263" y="9731"/>
                  </a:moveTo>
                  <a:cubicBezTo>
                    <a:pt x="7522" y="9731"/>
                    <a:pt x="7734" y="9942"/>
                    <a:pt x="7734" y="10202"/>
                  </a:cubicBezTo>
                  <a:cubicBezTo>
                    <a:pt x="7734" y="10462"/>
                    <a:pt x="7522" y="10673"/>
                    <a:pt x="7263" y="10673"/>
                  </a:cubicBezTo>
                  <a:lnTo>
                    <a:pt x="4940" y="10673"/>
                  </a:lnTo>
                  <a:cubicBezTo>
                    <a:pt x="4680" y="10673"/>
                    <a:pt x="4469" y="10462"/>
                    <a:pt x="4469" y="10202"/>
                  </a:cubicBezTo>
                  <a:cubicBezTo>
                    <a:pt x="4469" y="9942"/>
                    <a:pt x="4680" y="9731"/>
                    <a:pt x="4940" y="9731"/>
                  </a:cubicBezTo>
                  <a:close/>
                  <a:moveTo>
                    <a:pt x="2619" y="2962"/>
                  </a:moveTo>
                  <a:lnTo>
                    <a:pt x="2619" y="5660"/>
                  </a:lnTo>
                  <a:cubicBezTo>
                    <a:pt x="2321" y="5889"/>
                    <a:pt x="2128" y="6248"/>
                    <a:pt x="2128" y="6651"/>
                  </a:cubicBezTo>
                  <a:lnTo>
                    <a:pt x="2128" y="9287"/>
                  </a:lnTo>
                  <a:cubicBezTo>
                    <a:pt x="2128" y="9691"/>
                    <a:pt x="2321" y="10050"/>
                    <a:pt x="2619" y="10278"/>
                  </a:cubicBezTo>
                  <a:lnTo>
                    <a:pt x="2619" y="11900"/>
                  </a:lnTo>
                  <a:cubicBezTo>
                    <a:pt x="2017" y="11269"/>
                    <a:pt x="1646" y="10417"/>
                    <a:pt x="1646" y="9479"/>
                  </a:cubicBezTo>
                  <a:lnTo>
                    <a:pt x="1646" y="5383"/>
                  </a:lnTo>
                  <a:cubicBezTo>
                    <a:pt x="1646" y="4446"/>
                    <a:pt x="2017" y="3594"/>
                    <a:pt x="2619" y="2962"/>
                  </a:cubicBezTo>
                  <a:close/>
                  <a:moveTo>
                    <a:pt x="7510" y="1911"/>
                  </a:moveTo>
                  <a:cubicBezTo>
                    <a:pt x="8044" y="1999"/>
                    <a:pt x="8539" y="2207"/>
                    <a:pt x="8965" y="2506"/>
                  </a:cubicBezTo>
                  <a:lnTo>
                    <a:pt x="8965" y="3403"/>
                  </a:lnTo>
                  <a:cubicBezTo>
                    <a:pt x="8965" y="3550"/>
                    <a:pt x="9083" y="3669"/>
                    <a:pt x="9230" y="3669"/>
                  </a:cubicBezTo>
                  <a:cubicBezTo>
                    <a:pt x="9378" y="3669"/>
                    <a:pt x="9496" y="3550"/>
                    <a:pt x="9496" y="3403"/>
                  </a:cubicBezTo>
                  <a:lnTo>
                    <a:pt x="9496" y="2962"/>
                  </a:lnTo>
                  <a:cubicBezTo>
                    <a:pt x="9579" y="3050"/>
                    <a:pt x="9657" y="3140"/>
                    <a:pt x="9730" y="3234"/>
                  </a:cubicBezTo>
                  <a:lnTo>
                    <a:pt x="9730" y="5128"/>
                  </a:lnTo>
                  <a:cubicBezTo>
                    <a:pt x="9730" y="5386"/>
                    <a:pt x="9898" y="5503"/>
                    <a:pt x="10054" y="5503"/>
                  </a:cubicBezTo>
                  <a:cubicBezTo>
                    <a:pt x="10126" y="5503"/>
                    <a:pt x="10235" y="5478"/>
                    <a:pt x="10340" y="5358"/>
                  </a:cubicBezTo>
                  <a:lnTo>
                    <a:pt x="10464" y="5216"/>
                  </a:lnTo>
                  <a:cubicBezTo>
                    <a:pt x="10467" y="5272"/>
                    <a:pt x="10468" y="5327"/>
                    <a:pt x="10468" y="5383"/>
                  </a:cubicBezTo>
                  <a:lnTo>
                    <a:pt x="10468" y="9479"/>
                  </a:lnTo>
                  <a:lnTo>
                    <a:pt x="10469" y="9479"/>
                  </a:lnTo>
                  <a:cubicBezTo>
                    <a:pt x="10469" y="10416"/>
                    <a:pt x="10098" y="11269"/>
                    <a:pt x="9497" y="11900"/>
                  </a:cubicBezTo>
                  <a:lnTo>
                    <a:pt x="9497" y="10339"/>
                  </a:lnTo>
                  <a:cubicBezTo>
                    <a:pt x="9844" y="10117"/>
                    <a:pt x="10075" y="9729"/>
                    <a:pt x="10075" y="9286"/>
                  </a:cubicBezTo>
                  <a:lnTo>
                    <a:pt x="10075" y="6651"/>
                  </a:lnTo>
                  <a:cubicBezTo>
                    <a:pt x="10075" y="6210"/>
                    <a:pt x="9844" y="5821"/>
                    <a:pt x="9497" y="5599"/>
                  </a:cubicBezTo>
                  <a:lnTo>
                    <a:pt x="9497" y="4892"/>
                  </a:lnTo>
                  <a:cubicBezTo>
                    <a:pt x="9497" y="4745"/>
                    <a:pt x="9378" y="4626"/>
                    <a:pt x="9231" y="4626"/>
                  </a:cubicBezTo>
                  <a:cubicBezTo>
                    <a:pt x="9083" y="4626"/>
                    <a:pt x="8965" y="4745"/>
                    <a:pt x="8965" y="4892"/>
                  </a:cubicBezTo>
                  <a:lnTo>
                    <a:pt x="8965" y="5411"/>
                  </a:lnTo>
                  <a:cubicBezTo>
                    <a:pt x="8919" y="5406"/>
                    <a:pt x="8873" y="5403"/>
                    <a:pt x="8826" y="5403"/>
                  </a:cubicBezTo>
                  <a:lnTo>
                    <a:pt x="3376" y="5403"/>
                  </a:lnTo>
                  <a:cubicBezTo>
                    <a:pt x="3299" y="5403"/>
                    <a:pt x="3223" y="5410"/>
                    <a:pt x="3151" y="5424"/>
                  </a:cubicBezTo>
                  <a:lnTo>
                    <a:pt x="3151" y="2504"/>
                  </a:lnTo>
                  <a:cubicBezTo>
                    <a:pt x="3577" y="2207"/>
                    <a:pt x="4070" y="1999"/>
                    <a:pt x="4605" y="1911"/>
                  </a:cubicBezTo>
                  <a:lnTo>
                    <a:pt x="4605" y="2608"/>
                  </a:lnTo>
                  <a:cubicBezTo>
                    <a:pt x="4605" y="2888"/>
                    <a:pt x="4833" y="3115"/>
                    <a:pt x="5114" y="3115"/>
                  </a:cubicBezTo>
                  <a:lnTo>
                    <a:pt x="7001" y="3115"/>
                  </a:lnTo>
                  <a:cubicBezTo>
                    <a:pt x="7282" y="3115"/>
                    <a:pt x="7510" y="2887"/>
                    <a:pt x="7510" y="2608"/>
                  </a:cubicBezTo>
                  <a:lnTo>
                    <a:pt x="7510" y="1911"/>
                  </a:lnTo>
                  <a:close/>
                  <a:moveTo>
                    <a:pt x="3151" y="10514"/>
                  </a:moveTo>
                  <a:cubicBezTo>
                    <a:pt x="3223" y="10527"/>
                    <a:pt x="3299" y="10535"/>
                    <a:pt x="3376" y="10535"/>
                  </a:cubicBezTo>
                  <a:lnTo>
                    <a:pt x="3993" y="10535"/>
                  </a:lnTo>
                  <a:cubicBezTo>
                    <a:pt x="4131" y="10925"/>
                    <a:pt x="4504" y="11205"/>
                    <a:pt x="4939" y="11205"/>
                  </a:cubicBezTo>
                  <a:lnTo>
                    <a:pt x="7263" y="11205"/>
                  </a:lnTo>
                  <a:cubicBezTo>
                    <a:pt x="7699" y="11205"/>
                    <a:pt x="8071" y="10925"/>
                    <a:pt x="8208" y="10535"/>
                  </a:cubicBezTo>
                  <a:lnTo>
                    <a:pt x="8826" y="10535"/>
                  </a:lnTo>
                  <a:cubicBezTo>
                    <a:pt x="8873" y="10535"/>
                    <a:pt x="8919" y="10533"/>
                    <a:pt x="8965" y="10527"/>
                  </a:cubicBezTo>
                  <a:lnTo>
                    <a:pt x="8965" y="12357"/>
                  </a:lnTo>
                  <a:cubicBezTo>
                    <a:pt x="8389" y="12761"/>
                    <a:pt x="7688" y="12999"/>
                    <a:pt x="6931" y="12999"/>
                  </a:cubicBezTo>
                  <a:lnTo>
                    <a:pt x="5185" y="12999"/>
                  </a:lnTo>
                  <a:cubicBezTo>
                    <a:pt x="4428" y="12999"/>
                    <a:pt x="3727" y="12761"/>
                    <a:pt x="3151" y="12357"/>
                  </a:cubicBezTo>
                  <a:lnTo>
                    <a:pt x="3151" y="10514"/>
                  </a:lnTo>
                  <a:close/>
                  <a:moveTo>
                    <a:pt x="7516" y="13489"/>
                  </a:moveTo>
                  <a:lnTo>
                    <a:pt x="7516" y="14261"/>
                  </a:lnTo>
                  <a:lnTo>
                    <a:pt x="4599" y="14261"/>
                  </a:lnTo>
                  <a:lnTo>
                    <a:pt x="4599" y="13489"/>
                  </a:lnTo>
                  <a:cubicBezTo>
                    <a:pt x="4790" y="13515"/>
                    <a:pt x="4986" y="13531"/>
                    <a:pt x="5185" y="13531"/>
                  </a:cubicBezTo>
                  <a:lnTo>
                    <a:pt x="6931" y="13531"/>
                  </a:lnTo>
                  <a:cubicBezTo>
                    <a:pt x="7129" y="13531"/>
                    <a:pt x="7325" y="13515"/>
                    <a:pt x="7516" y="13489"/>
                  </a:cubicBezTo>
                  <a:close/>
                  <a:moveTo>
                    <a:pt x="9365" y="16295"/>
                  </a:moveTo>
                  <a:cubicBezTo>
                    <a:pt x="9631" y="16295"/>
                    <a:pt x="9849" y="16509"/>
                    <a:pt x="9849" y="16774"/>
                  </a:cubicBezTo>
                  <a:lnTo>
                    <a:pt x="9849" y="17618"/>
                  </a:lnTo>
                  <a:lnTo>
                    <a:pt x="2267" y="17618"/>
                  </a:lnTo>
                  <a:lnTo>
                    <a:pt x="2267" y="16774"/>
                  </a:lnTo>
                  <a:cubicBezTo>
                    <a:pt x="2267" y="16509"/>
                    <a:pt x="2483" y="16295"/>
                    <a:pt x="2750" y="16295"/>
                  </a:cubicBezTo>
                  <a:close/>
                  <a:moveTo>
                    <a:pt x="10215" y="0"/>
                  </a:moveTo>
                  <a:cubicBezTo>
                    <a:pt x="9948" y="0"/>
                    <a:pt x="9731" y="217"/>
                    <a:pt x="9731" y="484"/>
                  </a:cubicBezTo>
                  <a:lnTo>
                    <a:pt x="9731" y="2447"/>
                  </a:lnTo>
                  <a:cubicBezTo>
                    <a:pt x="9001" y="1757"/>
                    <a:pt x="8014" y="1332"/>
                    <a:pt x="6931" y="1332"/>
                  </a:cubicBezTo>
                  <a:lnTo>
                    <a:pt x="5185" y="1332"/>
                  </a:lnTo>
                  <a:cubicBezTo>
                    <a:pt x="2940" y="1332"/>
                    <a:pt x="1115" y="3149"/>
                    <a:pt x="1115" y="5383"/>
                  </a:cubicBezTo>
                  <a:lnTo>
                    <a:pt x="1115" y="6293"/>
                  </a:lnTo>
                  <a:lnTo>
                    <a:pt x="975" y="6293"/>
                  </a:lnTo>
                  <a:cubicBezTo>
                    <a:pt x="438" y="6293"/>
                    <a:pt x="0" y="6731"/>
                    <a:pt x="0" y="7268"/>
                  </a:cubicBezTo>
                  <a:lnTo>
                    <a:pt x="0" y="7657"/>
                  </a:lnTo>
                  <a:cubicBezTo>
                    <a:pt x="0" y="7803"/>
                    <a:pt x="120" y="7923"/>
                    <a:pt x="266" y="7923"/>
                  </a:cubicBezTo>
                  <a:cubicBezTo>
                    <a:pt x="413" y="7923"/>
                    <a:pt x="532" y="7803"/>
                    <a:pt x="532" y="7657"/>
                  </a:cubicBezTo>
                  <a:lnTo>
                    <a:pt x="532" y="7269"/>
                  </a:lnTo>
                  <a:cubicBezTo>
                    <a:pt x="532" y="7024"/>
                    <a:pt x="730" y="6825"/>
                    <a:pt x="975" y="6825"/>
                  </a:cubicBezTo>
                  <a:lnTo>
                    <a:pt x="1115" y="6825"/>
                  </a:lnTo>
                  <a:lnTo>
                    <a:pt x="1115" y="9479"/>
                  </a:lnTo>
                  <a:cubicBezTo>
                    <a:pt x="1115" y="9595"/>
                    <a:pt x="1120" y="9711"/>
                    <a:pt x="1130" y="9825"/>
                  </a:cubicBezTo>
                  <a:lnTo>
                    <a:pt x="975" y="9825"/>
                  </a:lnTo>
                  <a:cubicBezTo>
                    <a:pt x="730" y="9825"/>
                    <a:pt x="532" y="9626"/>
                    <a:pt x="532" y="9382"/>
                  </a:cubicBezTo>
                  <a:lnTo>
                    <a:pt x="532" y="9040"/>
                  </a:lnTo>
                  <a:cubicBezTo>
                    <a:pt x="532" y="8893"/>
                    <a:pt x="413" y="8774"/>
                    <a:pt x="266" y="8774"/>
                  </a:cubicBezTo>
                  <a:cubicBezTo>
                    <a:pt x="120" y="8774"/>
                    <a:pt x="0" y="8893"/>
                    <a:pt x="0" y="9040"/>
                  </a:cubicBezTo>
                  <a:lnTo>
                    <a:pt x="0" y="9382"/>
                  </a:lnTo>
                  <a:cubicBezTo>
                    <a:pt x="0" y="9920"/>
                    <a:pt x="438" y="10356"/>
                    <a:pt x="975" y="10356"/>
                  </a:cubicBezTo>
                  <a:lnTo>
                    <a:pt x="1211" y="10356"/>
                  </a:lnTo>
                  <a:cubicBezTo>
                    <a:pt x="1534" y="11808"/>
                    <a:pt x="2642" y="12970"/>
                    <a:pt x="4067" y="13376"/>
                  </a:cubicBezTo>
                  <a:lnTo>
                    <a:pt x="4067" y="14261"/>
                  </a:lnTo>
                  <a:lnTo>
                    <a:pt x="1363" y="14261"/>
                  </a:lnTo>
                  <a:cubicBezTo>
                    <a:pt x="630" y="14261"/>
                    <a:pt x="33" y="14854"/>
                    <a:pt x="33" y="15585"/>
                  </a:cubicBezTo>
                  <a:lnTo>
                    <a:pt x="33" y="17883"/>
                  </a:lnTo>
                  <a:cubicBezTo>
                    <a:pt x="33" y="18030"/>
                    <a:pt x="152" y="18149"/>
                    <a:pt x="299" y="18149"/>
                  </a:cubicBezTo>
                  <a:lnTo>
                    <a:pt x="11816" y="18149"/>
                  </a:lnTo>
                  <a:cubicBezTo>
                    <a:pt x="11963" y="18149"/>
                    <a:pt x="12082" y="18030"/>
                    <a:pt x="12082" y="17883"/>
                  </a:cubicBezTo>
                  <a:lnTo>
                    <a:pt x="12082" y="15585"/>
                  </a:lnTo>
                  <a:cubicBezTo>
                    <a:pt x="12082" y="14854"/>
                    <a:pt x="11486" y="14261"/>
                    <a:pt x="10753" y="14261"/>
                  </a:cubicBezTo>
                  <a:lnTo>
                    <a:pt x="10054" y="14261"/>
                  </a:lnTo>
                  <a:cubicBezTo>
                    <a:pt x="9908" y="14261"/>
                    <a:pt x="9788" y="14380"/>
                    <a:pt x="9788" y="14527"/>
                  </a:cubicBezTo>
                  <a:cubicBezTo>
                    <a:pt x="9788" y="14673"/>
                    <a:pt x="9908" y="14793"/>
                    <a:pt x="10054" y="14793"/>
                  </a:cubicBezTo>
                  <a:lnTo>
                    <a:pt x="10753" y="14793"/>
                  </a:lnTo>
                  <a:cubicBezTo>
                    <a:pt x="11192" y="14793"/>
                    <a:pt x="11550" y="15148"/>
                    <a:pt x="11550" y="15584"/>
                  </a:cubicBezTo>
                  <a:lnTo>
                    <a:pt x="11550" y="17617"/>
                  </a:lnTo>
                  <a:lnTo>
                    <a:pt x="10380" y="17617"/>
                  </a:lnTo>
                  <a:lnTo>
                    <a:pt x="10380" y="16774"/>
                  </a:lnTo>
                  <a:cubicBezTo>
                    <a:pt x="10380" y="16216"/>
                    <a:pt x="9925" y="15762"/>
                    <a:pt x="9364" y="15762"/>
                  </a:cubicBezTo>
                  <a:lnTo>
                    <a:pt x="2750" y="15762"/>
                  </a:lnTo>
                  <a:cubicBezTo>
                    <a:pt x="2191" y="15762"/>
                    <a:pt x="1735" y="16216"/>
                    <a:pt x="1735" y="16774"/>
                  </a:cubicBezTo>
                  <a:lnTo>
                    <a:pt x="1735" y="17617"/>
                  </a:lnTo>
                  <a:lnTo>
                    <a:pt x="564" y="17617"/>
                  </a:lnTo>
                  <a:lnTo>
                    <a:pt x="564" y="15584"/>
                  </a:lnTo>
                  <a:cubicBezTo>
                    <a:pt x="564" y="15148"/>
                    <a:pt x="923" y="14793"/>
                    <a:pt x="1363" y="14793"/>
                  </a:cubicBezTo>
                  <a:lnTo>
                    <a:pt x="8495" y="14793"/>
                  </a:lnTo>
                  <a:cubicBezTo>
                    <a:pt x="8642" y="14793"/>
                    <a:pt x="8761" y="14673"/>
                    <a:pt x="8761" y="14527"/>
                  </a:cubicBezTo>
                  <a:cubicBezTo>
                    <a:pt x="8761" y="14380"/>
                    <a:pt x="8642" y="14261"/>
                    <a:pt x="8495" y="14261"/>
                  </a:cubicBezTo>
                  <a:lnTo>
                    <a:pt x="8048" y="14261"/>
                  </a:lnTo>
                  <a:lnTo>
                    <a:pt x="8048" y="13375"/>
                  </a:lnTo>
                  <a:cubicBezTo>
                    <a:pt x="9473" y="12969"/>
                    <a:pt x="10581" y="11808"/>
                    <a:pt x="10904" y="10356"/>
                  </a:cubicBezTo>
                  <a:lnTo>
                    <a:pt x="11140" y="10356"/>
                  </a:lnTo>
                  <a:cubicBezTo>
                    <a:pt x="11678" y="10356"/>
                    <a:pt x="12115" y="9919"/>
                    <a:pt x="12115" y="9382"/>
                  </a:cubicBezTo>
                  <a:lnTo>
                    <a:pt x="12115" y="7268"/>
                  </a:lnTo>
                  <a:cubicBezTo>
                    <a:pt x="12115" y="6731"/>
                    <a:pt x="11678" y="6293"/>
                    <a:pt x="11140" y="6293"/>
                  </a:cubicBezTo>
                  <a:lnTo>
                    <a:pt x="11001" y="6293"/>
                  </a:lnTo>
                  <a:lnTo>
                    <a:pt x="11001" y="5383"/>
                  </a:lnTo>
                  <a:cubicBezTo>
                    <a:pt x="11001" y="5142"/>
                    <a:pt x="10978" y="4906"/>
                    <a:pt x="10937" y="4676"/>
                  </a:cubicBezTo>
                  <a:lnTo>
                    <a:pt x="11130" y="4457"/>
                  </a:lnTo>
                  <a:lnTo>
                    <a:pt x="15370" y="4457"/>
                  </a:lnTo>
                  <a:cubicBezTo>
                    <a:pt x="15637" y="4457"/>
                    <a:pt x="15854" y="4240"/>
                    <a:pt x="15854" y="3973"/>
                  </a:cubicBezTo>
                  <a:lnTo>
                    <a:pt x="15854" y="484"/>
                  </a:lnTo>
                  <a:cubicBezTo>
                    <a:pt x="15854" y="217"/>
                    <a:pt x="15637" y="0"/>
                    <a:pt x="15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8"/>
            <p:cNvSpPr/>
            <p:nvPr/>
          </p:nvSpPr>
          <p:spPr>
            <a:xfrm>
              <a:off x="1696552" y="1465541"/>
              <a:ext cx="39934" cy="17678"/>
            </a:xfrm>
            <a:custGeom>
              <a:avLst/>
              <a:gdLst/>
              <a:ahLst/>
              <a:cxnLst/>
              <a:rect l="l" t="t" r="r" b="b"/>
              <a:pathLst>
                <a:path w="1204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lnTo>
                    <a:pt x="937" y="533"/>
                  </a:lnTo>
                  <a:cubicBezTo>
                    <a:pt x="1084" y="533"/>
                    <a:pt x="1203" y="414"/>
                    <a:pt x="1203" y="267"/>
                  </a:cubicBezTo>
                  <a:cubicBezTo>
                    <a:pt x="1203" y="120"/>
                    <a:pt x="1084" y="1"/>
                    <a:pt x="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8"/>
            <p:cNvSpPr/>
            <p:nvPr/>
          </p:nvSpPr>
          <p:spPr>
            <a:xfrm>
              <a:off x="1605209" y="1495922"/>
              <a:ext cx="131277" cy="17678"/>
            </a:xfrm>
            <a:custGeom>
              <a:avLst/>
              <a:gdLst/>
              <a:ahLst/>
              <a:cxnLst/>
              <a:rect l="l" t="t" r="r" b="b"/>
              <a:pathLst>
                <a:path w="3958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691" y="533"/>
                  </a:lnTo>
                  <a:cubicBezTo>
                    <a:pt x="3838" y="533"/>
                    <a:pt x="3957" y="414"/>
                    <a:pt x="3957" y="267"/>
                  </a:cubicBezTo>
                  <a:cubicBezTo>
                    <a:pt x="3957" y="120"/>
                    <a:pt x="3838" y="1"/>
                    <a:pt x="3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8"/>
            <p:cNvSpPr/>
            <p:nvPr/>
          </p:nvSpPr>
          <p:spPr>
            <a:xfrm>
              <a:off x="1605209" y="1527730"/>
              <a:ext cx="131277" cy="17678"/>
            </a:xfrm>
            <a:custGeom>
              <a:avLst/>
              <a:gdLst/>
              <a:ahLst/>
              <a:cxnLst/>
              <a:rect l="l" t="t" r="r" b="b"/>
              <a:pathLst>
                <a:path w="3958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691" y="533"/>
                  </a:lnTo>
                  <a:cubicBezTo>
                    <a:pt x="3838" y="533"/>
                    <a:pt x="3957" y="414"/>
                    <a:pt x="3957" y="267"/>
                  </a:cubicBezTo>
                  <a:cubicBezTo>
                    <a:pt x="3957" y="120"/>
                    <a:pt x="3838" y="1"/>
                    <a:pt x="3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8"/>
            <p:cNvSpPr/>
            <p:nvPr/>
          </p:nvSpPr>
          <p:spPr>
            <a:xfrm>
              <a:off x="1605209" y="1465541"/>
              <a:ext cx="79768" cy="17678"/>
            </a:xfrm>
            <a:custGeom>
              <a:avLst/>
              <a:gdLst/>
              <a:ahLst/>
              <a:cxnLst/>
              <a:rect l="l" t="t" r="r" b="b"/>
              <a:pathLst>
                <a:path w="2405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2139" y="533"/>
                  </a:lnTo>
                  <a:cubicBezTo>
                    <a:pt x="2286" y="533"/>
                    <a:pt x="2405" y="414"/>
                    <a:pt x="2405" y="267"/>
                  </a:cubicBezTo>
                  <a:cubicBezTo>
                    <a:pt x="2405" y="120"/>
                    <a:pt x="2286" y="1"/>
                    <a:pt x="2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1" name="Google Shape;2001;p58"/>
          <p:cNvSpPr/>
          <p:nvPr/>
        </p:nvSpPr>
        <p:spPr>
          <a:xfrm>
            <a:off x="5415286" y="3340099"/>
            <a:ext cx="25923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99" name="Google Shape;1999;p58"/>
          <p:cNvSpPr/>
          <p:nvPr/>
        </p:nvSpPr>
        <p:spPr>
          <a:xfrm>
            <a:off x="6354831" y="1877225"/>
            <a:ext cx="16527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3" name="Google Shape;2043;p58"/>
          <p:cNvGrpSpPr/>
          <p:nvPr/>
        </p:nvGrpSpPr>
        <p:grpSpPr>
          <a:xfrm>
            <a:off x="6952717" y="1911574"/>
            <a:ext cx="460862" cy="583769"/>
            <a:chOff x="3375624" y="3145176"/>
            <a:chExt cx="388657" cy="601990"/>
          </a:xfrm>
        </p:grpSpPr>
        <p:sp>
          <p:nvSpPr>
            <p:cNvPr id="2044" name="Google Shape;2044;p58"/>
            <p:cNvSpPr/>
            <p:nvPr/>
          </p:nvSpPr>
          <p:spPr>
            <a:xfrm>
              <a:off x="3427663" y="3145176"/>
              <a:ext cx="58640" cy="58441"/>
            </a:xfrm>
            <a:custGeom>
              <a:avLst/>
              <a:gdLst/>
              <a:ahLst/>
              <a:cxnLst/>
              <a:rect l="l" t="t" r="r" b="b"/>
              <a:pathLst>
                <a:path w="1768" h="1762" extrusionOk="0">
                  <a:moveTo>
                    <a:pt x="1235" y="533"/>
                  </a:moveTo>
                  <a:lnTo>
                    <a:pt x="1235" y="1231"/>
                  </a:lnTo>
                  <a:lnTo>
                    <a:pt x="532" y="1231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8" y="1"/>
                    <a:pt x="0" y="199"/>
                    <a:pt x="0" y="443"/>
                  </a:cubicBezTo>
                  <a:lnTo>
                    <a:pt x="0" y="1319"/>
                  </a:lnTo>
                  <a:cubicBezTo>
                    <a:pt x="0" y="1564"/>
                    <a:pt x="198" y="1762"/>
                    <a:pt x="443" y="1762"/>
                  </a:cubicBezTo>
                  <a:lnTo>
                    <a:pt x="1324" y="1762"/>
                  </a:lnTo>
                  <a:cubicBezTo>
                    <a:pt x="1568" y="1762"/>
                    <a:pt x="1767" y="1564"/>
                    <a:pt x="1767" y="1319"/>
                  </a:cubicBezTo>
                  <a:lnTo>
                    <a:pt x="1767" y="443"/>
                  </a:lnTo>
                  <a:cubicBezTo>
                    <a:pt x="1767" y="199"/>
                    <a:pt x="1569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8"/>
            <p:cNvSpPr/>
            <p:nvPr/>
          </p:nvSpPr>
          <p:spPr>
            <a:xfrm>
              <a:off x="3643219" y="3162954"/>
              <a:ext cx="58640" cy="58441"/>
            </a:xfrm>
            <a:custGeom>
              <a:avLst/>
              <a:gdLst/>
              <a:ahLst/>
              <a:cxnLst/>
              <a:rect l="l" t="t" r="r" b="b"/>
              <a:pathLst>
                <a:path w="1768" h="1762" extrusionOk="0">
                  <a:moveTo>
                    <a:pt x="1236" y="533"/>
                  </a:moveTo>
                  <a:lnTo>
                    <a:pt x="1236" y="1231"/>
                  </a:lnTo>
                  <a:lnTo>
                    <a:pt x="531" y="1231"/>
                  </a:lnTo>
                  <a:lnTo>
                    <a:pt x="531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319"/>
                  </a:lnTo>
                  <a:cubicBezTo>
                    <a:pt x="1" y="1564"/>
                    <a:pt x="199" y="1762"/>
                    <a:pt x="443" y="1762"/>
                  </a:cubicBezTo>
                  <a:lnTo>
                    <a:pt x="1324" y="1762"/>
                  </a:lnTo>
                  <a:cubicBezTo>
                    <a:pt x="1568" y="1762"/>
                    <a:pt x="1768" y="1564"/>
                    <a:pt x="1768" y="1319"/>
                  </a:cubicBezTo>
                  <a:lnTo>
                    <a:pt x="1768" y="443"/>
                  </a:lnTo>
                  <a:cubicBezTo>
                    <a:pt x="1768" y="199"/>
                    <a:pt x="1568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8"/>
            <p:cNvSpPr/>
            <p:nvPr/>
          </p:nvSpPr>
          <p:spPr>
            <a:xfrm>
              <a:off x="3471743" y="3204314"/>
              <a:ext cx="87496" cy="87131"/>
            </a:xfrm>
            <a:custGeom>
              <a:avLst/>
              <a:gdLst/>
              <a:ahLst/>
              <a:cxnLst/>
              <a:rect l="l" t="t" r="r" b="b"/>
              <a:pathLst>
                <a:path w="2638" h="2627" extrusionOk="0">
                  <a:moveTo>
                    <a:pt x="2106" y="532"/>
                  </a:moveTo>
                  <a:lnTo>
                    <a:pt x="2106" y="1229"/>
                  </a:lnTo>
                  <a:lnTo>
                    <a:pt x="1680" y="1229"/>
                  </a:lnTo>
                  <a:cubicBezTo>
                    <a:pt x="1435" y="1229"/>
                    <a:pt x="1237" y="1429"/>
                    <a:pt x="1237" y="1673"/>
                  </a:cubicBezTo>
                  <a:lnTo>
                    <a:pt x="1237" y="2095"/>
                  </a:lnTo>
                  <a:lnTo>
                    <a:pt x="533" y="2095"/>
                  </a:lnTo>
                  <a:lnTo>
                    <a:pt x="533" y="1397"/>
                  </a:lnTo>
                  <a:lnTo>
                    <a:pt x="959" y="1397"/>
                  </a:lnTo>
                  <a:cubicBezTo>
                    <a:pt x="1203" y="1397"/>
                    <a:pt x="1401" y="1199"/>
                    <a:pt x="1401" y="954"/>
                  </a:cubicBezTo>
                  <a:lnTo>
                    <a:pt x="1401" y="532"/>
                  </a:lnTo>
                  <a:close/>
                  <a:moveTo>
                    <a:pt x="1313" y="0"/>
                  </a:moveTo>
                  <a:cubicBezTo>
                    <a:pt x="1069" y="0"/>
                    <a:pt x="871" y="199"/>
                    <a:pt x="871" y="443"/>
                  </a:cubicBezTo>
                  <a:lnTo>
                    <a:pt x="871" y="866"/>
                  </a:lnTo>
                  <a:lnTo>
                    <a:pt x="444" y="866"/>
                  </a:lnTo>
                  <a:cubicBezTo>
                    <a:pt x="200" y="866"/>
                    <a:pt x="1" y="1064"/>
                    <a:pt x="1" y="1308"/>
                  </a:cubicBezTo>
                  <a:lnTo>
                    <a:pt x="1" y="2184"/>
                  </a:lnTo>
                  <a:cubicBezTo>
                    <a:pt x="1" y="2429"/>
                    <a:pt x="200" y="2627"/>
                    <a:pt x="444" y="2627"/>
                  </a:cubicBezTo>
                  <a:lnTo>
                    <a:pt x="1325" y="2627"/>
                  </a:lnTo>
                  <a:cubicBezTo>
                    <a:pt x="1570" y="2627"/>
                    <a:pt x="1769" y="2429"/>
                    <a:pt x="1769" y="2184"/>
                  </a:cubicBezTo>
                  <a:lnTo>
                    <a:pt x="1769" y="1761"/>
                  </a:lnTo>
                  <a:lnTo>
                    <a:pt x="2194" y="1761"/>
                  </a:lnTo>
                  <a:cubicBezTo>
                    <a:pt x="2438" y="1761"/>
                    <a:pt x="2638" y="1563"/>
                    <a:pt x="2638" y="1319"/>
                  </a:cubicBezTo>
                  <a:lnTo>
                    <a:pt x="2638" y="443"/>
                  </a:lnTo>
                  <a:cubicBezTo>
                    <a:pt x="2638" y="199"/>
                    <a:pt x="2438" y="0"/>
                    <a:pt x="2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8"/>
            <p:cNvSpPr/>
            <p:nvPr/>
          </p:nvSpPr>
          <p:spPr>
            <a:xfrm>
              <a:off x="3375624" y="3216254"/>
              <a:ext cx="387960" cy="530912"/>
            </a:xfrm>
            <a:custGeom>
              <a:avLst/>
              <a:gdLst/>
              <a:ahLst/>
              <a:cxnLst/>
              <a:rect l="l" t="t" r="r" b="b"/>
              <a:pathLst>
                <a:path w="11697" h="16007" extrusionOk="0">
                  <a:moveTo>
                    <a:pt x="1236" y="533"/>
                  </a:moveTo>
                  <a:lnTo>
                    <a:pt x="1236" y="1231"/>
                  </a:lnTo>
                  <a:lnTo>
                    <a:pt x="532" y="1231"/>
                  </a:lnTo>
                  <a:lnTo>
                    <a:pt x="532" y="533"/>
                  </a:lnTo>
                  <a:close/>
                  <a:moveTo>
                    <a:pt x="7401" y="1037"/>
                  </a:moveTo>
                  <a:lnTo>
                    <a:pt x="7401" y="1735"/>
                  </a:lnTo>
                  <a:lnTo>
                    <a:pt x="6697" y="1735"/>
                  </a:lnTo>
                  <a:lnTo>
                    <a:pt x="6697" y="1037"/>
                  </a:lnTo>
                  <a:close/>
                  <a:moveTo>
                    <a:pt x="5061" y="3567"/>
                  </a:moveTo>
                  <a:lnTo>
                    <a:pt x="5061" y="4398"/>
                  </a:lnTo>
                  <a:lnTo>
                    <a:pt x="3608" y="4398"/>
                  </a:lnTo>
                  <a:lnTo>
                    <a:pt x="3608" y="3567"/>
                  </a:lnTo>
                  <a:close/>
                  <a:moveTo>
                    <a:pt x="9137" y="4930"/>
                  </a:moveTo>
                  <a:lnTo>
                    <a:pt x="9137" y="5805"/>
                  </a:lnTo>
                  <a:cubicBezTo>
                    <a:pt x="9135" y="5816"/>
                    <a:pt x="9123" y="5838"/>
                    <a:pt x="9115" y="5846"/>
                  </a:cubicBezTo>
                  <a:lnTo>
                    <a:pt x="8244" y="6346"/>
                  </a:lnTo>
                  <a:cubicBezTo>
                    <a:pt x="8240" y="6346"/>
                    <a:pt x="8237" y="6345"/>
                    <a:pt x="8234" y="6345"/>
                  </a:cubicBezTo>
                  <a:lnTo>
                    <a:pt x="6994" y="6345"/>
                  </a:lnTo>
                  <a:cubicBezTo>
                    <a:pt x="6847" y="6345"/>
                    <a:pt x="6728" y="6464"/>
                    <a:pt x="6728" y="6611"/>
                  </a:cubicBezTo>
                  <a:cubicBezTo>
                    <a:pt x="6728" y="6759"/>
                    <a:pt x="6847" y="6877"/>
                    <a:pt x="6994" y="6877"/>
                  </a:cubicBezTo>
                  <a:lnTo>
                    <a:pt x="7320" y="6877"/>
                  </a:lnTo>
                  <a:lnTo>
                    <a:pt x="6443" y="7382"/>
                  </a:lnTo>
                  <a:cubicBezTo>
                    <a:pt x="6278" y="7478"/>
                    <a:pt x="6157" y="7686"/>
                    <a:pt x="6157" y="7878"/>
                  </a:cubicBezTo>
                  <a:lnTo>
                    <a:pt x="6157" y="8953"/>
                  </a:lnTo>
                  <a:lnTo>
                    <a:pt x="5561" y="8953"/>
                  </a:lnTo>
                  <a:lnTo>
                    <a:pt x="5561" y="7878"/>
                  </a:lnTo>
                  <a:cubicBezTo>
                    <a:pt x="5561" y="7686"/>
                    <a:pt x="5441" y="7478"/>
                    <a:pt x="5275" y="7382"/>
                  </a:cubicBezTo>
                  <a:lnTo>
                    <a:pt x="4398" y="6877"/>
                  </a:lnTo>
                  <a:lnTo>
                    <a:pt x="5363" y="6877"/>
                  </a:lnTo>
                  <a:cubicBezTo>
                    <a:pt x="5510" y="6877"/>
                    <a:pt x="5629" y="6758"/>
                    <a:pt x="5629" y="6612"/>
                  </a:cubicBezTo>
                  <a:cubicBezTo>
                    <a:pt x="5629" y="6464"/>
                    <a:pt x="5510" y="6346"/>
                    <a:pt x="5363" y="6346"/>
                  </a:cubicBezTo>
                  <a:lnTo>
                    <a:pt x="3580" y="6346"/>
                  </a:lnTo>
                  <a:cubicBezTo>
                    <a:pt x="3551" y="6346"/>
                    <a:pt x="3523" y="6350"/>
                    <a:pt x="3496" y="6359"/>
                  </a:cubicBezTo>
                  <a:lnTo>
                    <a:pt x="2604" y="5846"/>
                  </a:lnTo>
                  <a:cubicBezTo>
                    <a:pt x="2595" y="5838"/>
                    <a:pt x="2584" y="5817"/>
                    <a:pt x="2581" y="5805"/>
                  </a:cubicBezTo>
                  <a:lnTo>
                    <a:pt x="2581" y="4930"/>
                  </a:lnTo>
                  <a:lnTo>
                    <a:pt x="3077" y="4930"/>
                  </a:lnTo>
                  <a:lnTo>
                    <a:pt x="3077" y="5463"/>
                  </a:lnTo>
                  <a:cubicBezTo>
                    <a:pt x="3077" y="5610"/>
                    <a:pt x="3196" y="5729"/>
                    <a:pt x="3342" y="5729"/>
                  </a:cubicBezTo>
                  <a:cubicBezTo>
                    <a:pt x="3489" y="5729"/>
                    <a:pt x="3608" y="5610"/>
                    <a:pt x="3608" y="5463"/>
                  </a:cubicBezTo>
                  <a:lnTo>
                    <a:pt x="3608" y="4930"/>
                  </a:lnTo>
                  <a:lnTo>
                    <a:pt x="5061" y="4930"/>
                  </a:lnTo>
                  <a:lnTo>
                    <a:pt x="5061" y="5463"/>
                  </a:lnTo>
                  <a:cubicBezTo>
                    <a:pt x="5061" y="5610"/>
                    <a:pt x="5180" y="5729"/>
                    <a:pt x="5327" y="5729"/>
                  </a:cubicBezTo>
                  <a:cubicBezTo>
                    <a:pt x="5474" y="5729"/>
                    <a:pt x="5593" y="5610"/>
                    <a:pt x="5593" y="5463"/>
                  </a:cubicBezTo>
                  <a:lnTo>
                    <a:pt x="5593" y="4930"/>
                  </a:lnTo>
                  <a:lnTo>
                    <a:pt x="6783" y="4930"/>
                  </a:lnTo>
                  <a:lnTo>
                    <a:pt x="6783" y="5463"/>
                  </a:lnTo>
                  <a:cubicBezTo>
                    <a:pt x="6783" y="5610"/>
                    <a:pt x="6902" y="5729"/>
                    <a:pt x="7049" y="5729"/>
                  </a:cubicBezTo>
                  <a:cubicBezTo>
                    <a:pt x="7196" y="5729"/>
                    <a:pt x="7315" y="5610"/>
                    <a:pt x="7315" y="5463"/>
                  </a:cubicBezTo>
                  <a:lnTo>
                    <a:pt x="7315" y="4930"/>
                  </a:lnTo>
                  <a:lnTo>
                    <a:pt x="7951" y="4930"/>
                  </a:lnTo>
                  <a:lnTo>
                    <a:pt x="7951" y="5479"/>
                  </a:lnTo>
                  <a:cubicBezTo>
                    <a:pt x="7951" y="5626"/>
                    <a:pt x="8071" y="5745"/>
                    <a:pt x="8217" y="5745"/>
                  </a:cubicBezTo>
                  <a:cubicBezTo>
                    <a:pt x="8363" y="5745"/>
                    <a:pt x="8482" y="5626"/>
                    <a:pt x="8482" y="5479"/>
                  </a:cubicBezTo>
                  <a:lnTo>
                    <a:pt x="8482" y="4930"/>
                  </a:lnTo>
                  <a:close/>
                  <a:moveTo>
                    <a:pt x="443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320"/>
                  </a:lnTo>
                  <a:cubicBezTo>
                    <a:pt x="0" y="1563"/>
                    <a:pt x="199" y="1763"/>
                    <a:pt x="443" y="1763"/>
                  </a:cubicBezTo>
                  <a:lnTo>
                    <a:pt x="617" y="1763"/>
                  </a:lnTo>
                  <a:lnTo>
                    <a:pt x="617" y="2714"/>
                  </a:lnTo>
                  <a:cubicBezTo>
                    <a:pt x="617" y="2959"/>
                    <a:pt x="817" y="3157"/>
                    <a:pt x="1061" y="3157"/>
                  </a:cubicBezTo>
                  <a:lnTo>
                    <a:pt x="3077" y="3157"/>
                  </a:lnTo>
                  <a:lnTo>
                    <a:pt x="3077" y="4398"/>
                  </a:lnTo>
                  <a:lnTo>
                    <a:pt x="2491" y="4398"/>
                  </a:lnTo>
                  <a:cubicBezTo>
                    <a:pt x="2247" y="4398"/>
                    <a:pt x="2049" y="4596"/>
                    <a:pt x="2049" y="4841"/>
                  </a:cubicBezTo>
                  <a:lnTo>
                    <a:pt x="2049" y="5809"/>
                  </a:lnTo>
                  <a:cubicBezTo>
                    <a:pt x="2049" y="6001"/>
                    <a:pt x="2169" y="6209"/>
                    <a:pt x="2335" y="6305"/>
                  </a:cubicBezTo>
                  <a:lnTo>
                    <a:pt x="5006" y="7841"/>
                  </a:lnTo>
                  <a:cubicBezTo>
                    <a:pt x="5015" y="7849"/>
                    <a:pt x="5027" y="7870"/>
                    <a:pt x="5029" y="7881"/>
                  </a:cubicBezTo>
                  <a:lnTo>
                    <a:pt x="5029" y="9041"/>
                  </a:lnTo>
                  <a:cubicBezTo>
                    <a:pt x="5029" y="9184"/>
                    <a:pt x="5097" y="9311"/>
                    <a:pt x="5202" y="9392"/>
                  </a:cubicBezTo>
                  <a:lnTo>
                    <a:pt x="4920" y="9673"/>
                  </a:lnTo>
                  <a:cubicBezTo>
                    <a:pt x="4899" y="9693"/>
                    <a:pt x="4833" y="9720"/>
                    <a:pt x="4805" y="9721"/>
                  </a:cubicBezTo>
                  <a:lnTo>
                    <a:pt x="464" y="9721"/>
                  </a:lnTo>
                  <a:cubicBezTo>
                    <a:pt x="220" y="9721"/>
                    <a:pt x="21" y="9919"/>
                    <a:pt x="21" y="10163"/>
                  </a:cubicBezTo>
                  <a:lnTo>
                    <a:pt x="21" y="15564"/>
                  </a:lnTo>
                  <a:cubicBezTo>
                    <a:pt x="21" y="15809"/>
                    <a:pt x="220" y="16007"/>
                    <a:pt x="464" y="16007"/>
                  </a:cubicBezTo>
                  <a:lnTo>
                    <a:pt x="11253" y="16007"/>
                  </a:lnTo>
                  <a:cubicBezTo>
                    <a:pt x="11498" y="16007"/>
                    <a:pt x="11696" y="15809"/>
                    <a:pt x="11696" y="15564"/>
                  </a:cubicBezTo>
                  <a:lnTo>
                    <a:pt x="11696" y="14483"/>
                  </a:lnTo>
                  <a:cubicBezTo>
                    <a:pt x="11696" y="14336"/>
                    <a:pt x="11577" y="14217"/>
                    <a:pt x="11430" y="14217"/>
                  </a:cubicBezTo>
                  <a:cubicBezTo>
                    <a:pt x="11283" y="14217"/>
                    <a:pt x="11165" y="14336"/>
                    <a:pt x="11165" y="14483"/>
                  </a:cubicBezTo>
                  <a:lnTo>
                    <a:pt x="11165" y="15476"/>
                  </a:lnTo>
                  <a:lnTo>
                    <a:pt x="553" y="15476"/>
                  </a:lnTo>
                  <a:lnTo>
                    <a:pt x="553" y="10253"/>
                  </a:lnTo>
                  <a:lnTo>
                    <a:pt x="4805" y="10253"/>
                  </a:lnTo>
                  <a:cubicBezTo>
                    <a:pt x="4974" y="10253"/>
                    <a:pt x="5175" y="10170"/>
                    <a:pt x="5295" y="10050"/>
                  </a:cubicBezTo>
                  <a:lnTo>
                    <a:pt x="5859" y="9489"/>
                  </a:lnTo>
                  <a:lnTo>
                    <a:pt x="6423" y="10050"/>
                  </a:lnTo>
                  <a:cubicBezTo>
                    <a:pt x="6542" y="10170"/>
                    <a:pt x="6744" y="10253"/>
                    <a:pt x="6913" y="10253"/>
                  </a:cubicBezTo>
                  <a:lnTo>
                    <a:pt x="11165" y="10253"/>
                  </a:lnTo>
                  <a:lnTo>
                    <a:pt x="11165" y="12711"/>
                  </a:lnTo>
                  <a:cubicBezTo>
                    <a:pt x="11165" y="12858"/>
                    <a:pt x="11284" y="12977"/>
                    <a:pt x="11431" y="12977"/>
                  </a:cubicBezTo>
                  <a:cubicBezTo>
                    <a:pt x="11578" y="12977"/>
                    <a:pt x="11696" y="12858"/>
                    <a:pt x="11696" y="12711"/>
                  </a:cubicBezTo>
                  <a:lnTo>
                    <a:pt x="11696" y="10164"/>
                  </a:lnTo>
                  <a:cubicBezTo>
                    <a:pt x="11696" y="9920"/>
                    <a:pt x="11498" y="9721"/>
                    <a:pt x="11253" y="9721"/>
                  </a:cubicBezTo>
                  <a:lnTo>
                    <a:pt x="6913" y="9721"/>
                  </a:lnTo>
                  <a:cubicBezTo>
                    <a:pt x="6885" y="9721"/>
                    <a:pt x="6819" y="9693"/>
                    <a:pt x="6797" y="9674"/>
                  </a:cubicBezTo>
                  <a:lnTo>
                    <a:pt x="6515" y="9391"/>
                  </a:lnTo>
                  <a:cubicBezTo>
                    <a:pt x="6621" y="9311"/>
                    <a:pt x="6689" y="9184"/>
                    <a:pt x="6689" y="9041"/>
                  </a:cubicBezTo>
                  <a:lnTo>
                    <a:pt x="6689" y="7881"/>
                  </a:lnTo>
                  <a:cubicBezTo>
                    <a:pt x="6691" y="7870"/>
                    <a:pt x="6703" y="7849"/>
                    <a:pt x="6712" y="7841"/>
                  </a:cubicBezTo>
                  <a:lnTo>
                    <a:pt x="9383" y="6305"/>
                  </a:lnTo>
                  <a:cubicBezTo>
                    <a:pt x="9549" y="6208"/>
                    <a:pt x="9669" y="6000"/>
                    <a:pt x="9669" y="5809"/>
                  </a:cubicBezTo>
                  <a:lnTo>
                    <a:pt x="9669" y="4841"/>
                  </a:lnTo>
                  <a:cubicBezTo>
                    <a:pt x="9669" y="4596"/>
                    <a:pt x="9471" y="4398"/>
                    <a:pt x="9227" y="4398"/>
                  </a:cubicBezTo>
                  <a:lnTo>
                    <a:pt x="8482" y="4398"/>
                  </a:lnTo>
                  <a:lnTo>
                    <a:pt x="8482" y="3347"/>
                  </a:lnTo>
                  <a:lnTo>
                    <a:pt x="8766" y="3347"/>
                  </a:lnTo>
                  <a:cubicBezTo>
                    <a:pt x="8913" y="3347"/>
                    <a:pt x="9032" y="3228"/>
                    <a:pt x="9032" y="3081"/>
                  </a:cubicBezTo>
                  <a:cubicBezTo>
                    <a:pt x="9032" y="2934"/>
                    <a:pt x="8913" y="2815"/>
                    <a:pt x="8766" y="2815"/>
                  </a:cubicBezTo>
                  <a:lnTo>
                    <a:pt x="8394" y="2815"/>
                  </a:lnTo>
                  <a:cubicBezTo>
                    <a:pt x="8150" y="2815"/>
                    <a:pt x="7950" y="3014"/>
                    <a:pt x="7950" y="3259"/>
                  </a:cubicBezTo>
                  <a:lnTo>
                    <a:pt x="7950" y="4398"/>
                  </a:lnTo>
                  <a:lnTo>
                    <a:pt x="7315" y="4398"/>
                  </a:lnTo>
                  <a:lnTo>
                    <a:pt x="7315" y="2267"/>
                  </a:lnTo>
                  <a:lnTo>
                    <a:pt x="7489" y="2267"/>
                  </a:lnTo>
                  <a:cubicBezTo>
                    <a:pt x="7734" y="2267"/>
                    <a:pt x="7933" y="2069"/>
                    <a:pt x="7933" y="1824"/>
                  </a:cubicBezTo>
                  <a:lnTo>
                    <a:pt x="7933" y="948"/>
                  </a:lnTo>
                  <a:cubicBezTo>
                    <a:pt x="7933" y="704"/>
                    <a:pt x="7734" y="506"/>
                    <a:pt x="7489" y="506"/>
                  </a:cubicBezTo>
                  <a:lnTo>
                    <a:pt x="6609" y="506"/>
                  </a:lnTo>
                  <a:cubicBezTo>
                    <a:pt x="6364" y="506"/>
                    <a:pt x="6165" y="704"/>
                    <a:pt x="6165" y="948"/>
                  </a:cubicBezTo>
                  <a:lnTo>
                    <a:pt x="6165" y="1824"/>
                  </a:lnTo>
                  <a:cubicBezTo>
                    <a:pt x="6165" y="2069"/>
                    <a:pt x="6364" y="2267"/>
                    <a:pt x="6609" y="2267"/>
                  </a:cubicBezTo>
                  <a:lnTo>
                    <a:pt x="6783" y="2267"/>
                  </a:lnTo>
                  <a:lnTo>
                    <a:pt x="6783" y="4398"/>
                  </a:lnTo>
                  <a:lnTo>
                    <a:pt x="5593" y="4398"/>
                  </a:lnTo>
                  <a:lnTo>
                    <a:pt x="5593" y="3478"/>
                  </a:lnTo>
                  <a:cubicBezTo>
                    <a:pt x="5593" y="3234"/>
                    <a:pt x="5395" y="3035"/>
                    <a:pt x="5151" y="3035"/>
                  </a:cubicBezTo>
                  <a:lnTo>
                    <a:pt x="3606" y="3035"/>
                  </a:lnTo>
                  <a:cubicBezTo>
                    <a:pt x="3589" y="2807"/>
                    <a:pt x="3398" y="2626"/>
                    <a:pt x="3165" y="2626"/>
                  </a:cubicBezTo>
                  <a:lnTo>
                    <a:pt x="1149" y="2626"/>
                  </a:lnTo>
                  <a:lnTo>
                    <a:pt x="1149" y="1763"/>
                  </a:lnTo>
                  <a:lnTo>
                    <a:pt x="1324" y="1763"/>
                  </a:lnTo>
                  <a:cubicBezTo>
                    <a:pt x="1568" y="1763"/>
                    <a:pt x="1767" y="1564"/>
                    <a:pt x="1767" y="1320"/>
                  </a:cubicBezTo>
                  <a:lnTo>
                    <a:pt x="1767" y="444"/>
                  </a:lnTo>
                  <a:cubicBezTo>
                    <a:pt x="1767" y="200"/>
                    <a:pt x="1568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8"/>
            <p:cNvSpPr/>
            <p:nvPr/>
          </p:nvSpPr>
          <p:spPr>
            <a:xfrm>
              <a:off x="3418576" y="3584181"/>
              <a:ext cx="63682" cy="17645"/>
            </a:xfrm>
            <a:custGeom>
              <a:avLst/>
              <a:gdLst/>
              <a:ahLst/>
              <a:cxnLst/>
              <a:rect l="l" t="t" r="r" b="b"/>
              <a:pathLst>
                <a:path w="1920" h="532" extrusionOk="0">
                  <a:moveTo>
                    <a:pt x="265" y="1"/>
                  </a:moveTo>
                  <a:cubicBezTo>
                    <a:pt x="118" y="1"/>
                    <a:pt x="0" y="119"/>
                    <a:pt x="0" y="266"/>
                  </a:cubicBezTo>
                  <a:cubicBezTo>
                    <a:pt x="0" y="412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2"/>
                    <a:pt x="1918" y="266"/>
                  </a:cubicBezTo>
                  <a:cubicBezTo>
                    <a:pt x="1919" y="119"/>
                    <a:pt x="1800" y="1"/>
                    <a:pt x="1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8"/>
            <p:cNvSpPr/>
            <p:nvPr/>
          </p:nvSpPr>
          <p:spPr>
            <a:xfrm>
              <a:off x="3418576" y="3617879"/>
              <a:ext cx="63682" cy="17645"/>
            </a:xfrm>
            <a:custGeom>
              <a:avLst/>
              <a:gdLst/>
              <a:ahLst/>
              <a:cxnLst/>
              <a:rect l="l" t="t" r="r" b="b"/>
              <a:pathLst>
                <a:path w="1920" h="532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3"/>
                    <a:pt x="1918" y="266"/>
                  </a:cubicBezTo>
                  <a:cubicBezTo>
                    <a:pt x="1919" y="119"/>
                    <a:pt x="1800" y="0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8"/>
            <p:cNvSpPr/>
            <p:nvPr/>
          </p:nvSpPr>
          <p:spPr>
            <a:xfrm>
              <a:off x="3418576" y="3651578"/>
              <a:ext cx="63682" cy="17678"/>
            </a:xfrm>
            <a:custGeom>
              <a:avLst/>
              <a:gdLst/>
              <a:ahLst/>
              <a:cxnLst/>
              <a:rect l="l" t="t" r="r" b="b"/>
              <a:pathLst>
                <a:path w="1920" h="533" extrusionOk="0">
                  <a:moveTo>
                    <a:pt x="265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3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3"/>
                    <a:pt x="1918" y="267"/>
                  </a:cubicBezTo>
                  <a:cubicBezTo>
                    <a:pt x="1919" y="120"/>
                    <a:pt x="1800" y="1"/>
                    <a:pt x="1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8"/>
            <p:cNvSpPr/>
            <p:nvPr/>
          </p:nvSpPr>
          <p:spPr>
            <a:xfrm>
              <a:off x="3418576" y="3685309"/>
              <a:ext cx="63682" cy="17612"/>
            </a:xfrm>
            <a:custGeom>
              <a:avLst/>
              <a:gdLst/>
              <a:ahLst/>
              <a:cxnLst/>
              <a:rect l="l" t="t" r="r" b="b"/>
              <a:pathLst>
                <a:path w="1920" h="531" extrusionOk="0">
                  <a:moveTo>
                    <a:pt x="265" y="0"/>
                  </a:moveTo>
                  <a:cubicBezTo>
                    <a:pt x="118" y="0"/>
                    <a:pt x="0" y="119"/>
                    <a:pt x="0" y="265"/>
                  </a:cubicBezTo>
                  <a:cubicBezTo>
                    <a:pt x="0" y="412"/>
                    <a:pt x="118" y="531"/>
                    <a:pt x="265" y="531"/>
                  </a:cubicBezTo>
                  <a:lnTo>
                    <a:pt x="1653" y="531"/>
                  </a:lnTo>
                  <a:cubicBezTo>
                    <a:pt x="1799" y="531"/>
                    <a:pt x="1918" y="412"/>
                    <a:pt x="1918" y="265"/>
                  </a:cubicBezTo>
                  <a:cubicBezTo>
                    <a:pt x="1919" y="119"/>
                    <a:pt x="1800" y="0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8"/>
            <p:cNvSpPr/>
            <p:nvPr/>
          </p:nvSpPr>
          <p:spPr>
            <a:xfrm>
              <a:off x="3501096" y="3584181"/>
              <a:ext cx="112471" cy="17645"/>
            </a:xfrm>
            <a:custGeom>
              <a:avLst/>
              <a:gdLst/>
              <a:ahLst/>
              <a:cxnLst/>
              <a:rect l="l" t="t" r="r" b="b"/>
              <a:pathLst>
                <a:path w="3391" h="532" extrusionOk="0">
                  <a:moveTo>
                    <a:pt x="267" y="1"/>
                  </a:moveTo>
                  <a:cubicBezTo>
                    <a:pt x="120" y="1"/>
                    <a:pt x="1" y="119"/>
                    <a:pt x="1" y="266"/>
                  </a:cubicBezTo>
                  <a:cubicBezTo>
                    <a:pt x="1" y="412"/>
                    <a:pt x="120" y="532"/>
                    <a:pt x="267" y="532"/>
                  </a:cubicBezTo>
                  <a:lnTo>
                    <a:pt x="3124" y="532"/>
                  </a:lnTo>
                  <a:cubicBezTo>
                    <a:pt x="3271" y="532"/>
                    <a:pt x="3390" y="412"/>
                    <a:pt x="3390" y="266"/>
                  </a:cubicBezTo>
                  <a:cubicBezTo>
                    <a:pt x="3390" y="119"/>
                    <a:pt x="3271" y="1"/>
                    <a:pt x="3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8"/>
            <p:cNvSpPr/>
            <p:nvPr/>
          </p:nvSpPr>
          <p:spPr>
            <a:xfrm>
              <a:off x="3627630" y="3584181"/>
              <a:ext cx="93731" cy="17645"/>
            </a:xfrm>
            <a:custGeom>
              <a:avLst/>
              <a:gdLst/>
              <a:ahLst/>
              <a:cxnLst/>
              <a:rect l="l" t="t" r="r" b="b"/>
              <a:pathLst>
                <a:path w="2826" h="532" extrusionOk="0">
                  <a:moveTo>
                    <a:pt x="266" y="1"/>
                  </a:moveTo>
                  <a:cubicBezTo>
                    <a:pt x="119" y="1"/>
                    <a:pt x="0" y="119"/>
                    <a:pt x="0" y="266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2560" y="532"/>
                  </a:lnTo>
                  <a:cubicBezTo>
                    <a:pt x="2707" y="532"/>
                    <a:pt x="2826" y="412"/>
                    <a:pt x="2826" y="266"/>
                  </a:cubicBezTo>
                  <a:cubicBezTo>
                    <a:pt x="2826" y="119"/>
                    <a:pt x="2707" y="1"/>
                    <a:pt x="2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8"/>
            <p:cNvSpPr/>
            <p:nvPr/>
          </p:nvSpPr>
          <p:spPr>
            <a:xfrm>
              <a:off x="3501096" y="3617879"/>
              <a:ext cx="218176" cy="17645"/>
            </a:xfrm>
            <a:custGeom>
              <a:avLst/>
              <a:gdLst/>
              <a:ahLst/>
              <a:cxnLst/>
              <a:rect l="l" t="t" r="r" b="b"/>
              <a:pathLst>
                <a:path w="6578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6311" y="532"/>
                  </a:lnTo>
                  <a:cubicBezTo>
                    <a:pt x="6458" y="532"/>
                    <a:pt x="6577" y="413"/>
                    <a:pt x="6577" y="266"/>
                  </a:cubicBezTo>
                  <a:cubicBezTo>
                    <a:pt x="6577" y="119"/>
                    <a:pt x="6458" y="0"/>
                    <a:pt x="6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8"/>
            <p:cNvSpPr/>
            <p:nvPr/>
          </p:nvSpPr>
          <p:spPr>
            <a:xfrm>
              <a:off x="3501096" y="3651578"/>
              <a:ext cx="76053" cy="17678"/>
            </a:xfrm>
            <a:custGeom>
              <a:avLst/>
              <a:gdLst/>
              <a:ahLst/>
              <a:cxnLst/>
              <a:rect l="l" t="t" r="r" b="b"/>
              <a:pathLst>
                <a:path w="229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28" y="532"/>
                  </a:lnTo>
                  <a:cubicBezTo>
                    <a:pt x="2174" y="532"/>
                    <a:pt x="2293" y="413"/>
                    <a:pt x="2293" y="267"/>
                  </a:cubicBezTo>
                  <a:cubicBezTo>
                    <a:pt x="2293" y="120"/>
                    <a:pt x="2174" y="1"/>
                    <a:pt x="2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8"/>
            <p:cNvSpPr/>
            <p:nvPr/>
          </p:nvSpPr>
          <p:spPr>
            <a:xfrm>
              <a:off x="3590217" y="3651578"/>
              <a:ext cx="76053" cy="17678"/>
            </a:xfrm>
            <a:custGeom>
              <a:avLst/>
              <a:gdLst/>
              <a:ahLst/>
              <a:cxnLst/>
              <a:rect l="l" t="t" r="r" b="b"/>
              <a:pathLst>
                <a:path w="229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27" y="532"/>
                  </a:lnTo>
                  <a:cubicBezTo>
                    <a:pt x="2174" y="532"/>
                    <a:pt x="2293" y="413"/>
                    <a:pt x="2293" y="267"/>
                  </a:cubicBezTo>
                  <a:cubicBezTo>
                    <a:pt x="2293" y="120"/>
                    <a:pt x="2174" y="1"/>
                    <a:pt x="20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8"/>
            <p:cNvSpPr/>
            <p:nvPr/>
          </p:nvSpPr>
          <p:spPr>
            <a:xfrm>
              <a:off x="3680367" y="3651578"/>
              <a:ext cx="38905" cy="17678"/>
            </a:xfrm>
            <a:custGeom>
              <a:avLst/>
              <a:gdLst/>
              <a:ahLst/>
              <a:cxnLst/>
              <a:rect l="l" t="t" r="r" b="b"/>
              <a:pathLst>
                <a:path w="1173" h="533" extrusionOk="0">
                  <a:moveTo>
                    <a:pt x="266" y="1"/>
                  </a:moveTo>
                  <a:cubicBezTo>
                    <a:pt x="119" y="1"/>
                    <a:pt x="1" y="120"/>
                    <a:pt x="1" y="267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906" y="532"/>
                  </a:lnTo>
                  <a:cubicBezTo>
                    <a:pt x="1053" y="532"/>
                    <a:pt x="1172" y="413"/>
                    <a:pt x="1172" y="267"/>
                  </a:cubicBezTo>
                  <a:cubicBezTo>
                    <a:pt x="1172" y="120"/>
                    <a:pt x="1053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8"/>
            <p:cNvSpPr/>
            <p:nvPr/>
          </p:nvSpPr>
          <p:spPr>
            <a:xfrm>
              <a:off x="3501096" y="3685309"/>
              <a:ext cx="218176" cy="17612"/>
            </a:xfrm>
            <a:custGeom>
              <a:avLst/>
              <a:gdLst/>
              <a:ahLst/>
              <a:cxnLst/>
              <a:rect l="l" t="t" r="r" b="b"/>
              <a:pathLst>
                <a:path w="6578" h="531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cubicBezTo>
                    <a:pt x="1" y="412"/>
                    <a:pt x="120" y="531"/>
                    <a:pt x="267" y="531"/>
                  </a:cubicBezTo>
                  <a:lnTo>
                    <a:pt x="6311" y="531"/>
                  </a:lnTo>
                  <a:cubicBezTo>
                    <a:pt x="6458" y="531"/>
                    <a:pt x="6577" y="412"/>
                    <a:pt x="6577" y="265"/>
                  </a:cubicBezTo>
                  <a:cubicBezTo>
                    <a:pt x="6577" y="119"/>
                    <a:pt x="6458" y="0"/>
                    <a:pt x="6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8"/>
            <p:cNvSpPr/>
            <p:nvPr/>
          </p:nvSpPr>
          <p:spPr>
            <a:xfrm>
              <a:off x="3704546" y="3221495"/>
              <a:ext cx="59735" cy="105771"/>
            </a:xfrm>
            <a:custGeom>
              <a:avLst/>
              <a:gdLst/>
              <a:ahLst/>
              <a:cxnLst/>
              <a:rect l="l" t="t" r="r" b="b"/>
              <a:pathLst>
                <a:path w="1801" h="3189" extrusionOk="0">
                  <a:moveTo>
                    <a:pt x="1270" y="533"/>
                  </a:moveTo>
                  <a:lnTo>
                    <a:pt x="1270" y="1231"/>
                  </a:lnTo>
                  <a:lnTo>
                    <a:pt x="565" y="1231"/>
                  </a:lnTo>
                  <a:lnTo>
                    <a:pt x="565" y="533"/>
                  </a:lnTo>
                  <a:close/>
                  <a:moveTo>
                    <a:pt x="476" y="1"/>
                  </a:moveTo>
                  <a:cubicBezTo>
                    <a:pt x="233" y="1"/>
                    <a:pt x="34" y="200"/>
                    <a:pt x="34" y="444"/>
                  </a:cubicBezTo>
                  <a:lnTo>
                    <a:pt x="34" y="1320"/>
                  </a:lnTo>
                  <a:cubicBezTo>
                    <a:pt x="34" y="1564"/>
                    <a:pt x="233" y="1763"/>
                    <a:pt x="476" y="1763"/>
                  </a:cubicBezTo>
                  <a:lnTo>
                    <a:pt x="626" y="1763"/>
                  </a:lnTo>
                  <a:lnTo>
                    <a:pt x="626" y="2657"/>
                  </a:lnTo>
                  <a:lnTo>
                    <a:pt x="267" y="2657"/>
                  </a:lnTo>
                  <a:cubicBezTo>
                    <a:pt x="120" y="2657"/>
                    <a:pt x="1" y="2776"/>
                    <a:pt x="1" y="2923"/>
                  </a:cubicBezTo>
                  <a:cubicBezTo>
                    <a:pt x="1" y="3070"/>
                    <a:pt x="120" y="3189"/>
                    <a:pt x="267" y="3189"/>
                  </a:cubicBezTo>
                  <a:lnTo>
                    <a:pt x="714" y="3189"/>
                  </a:lnTo>
                  <a:cubicBezTo>
                    <a:pt x="959" y="3189"/>
                    <a:pt x="1157" y="2991"/>
                    <a:pt x="1157" y="2746"/>
                  </a:cubicBezTo>
                  <a:lnTo>
                    <a:pt x="1157" y="1763"/>
                  </a:lnTo>
                  <a:lnTo>
                    <a:pt x="1358" y="1763"/>
                  </a:lnTo>
                  <a:cubicBezTo>
                    <a:pt x="1602" y="1763"/>
                    <a:pt x="1801" y="1564"/>
                    <a:pt x="1801" y="1320"/>
                  </a:cubicBezTo>
                  <a:lnTo>
                    <a:pt x="1801" y="444"/>
                  </a:lnTo>
                  <a:cubicBezTo>
                    <a:pt x="1801" y="200"/>
                    <a:pt x="1602" y="1"/>
                    <a:pt x="1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2541;p64">
            <a:extLst>
              <a:ext uri="{FF2B5EF4-FFF2-40B4-BE49-F238E27FC236}">
                <a16:creationId xmlns:a16="http://schemas.microsoft.com/office/drawing/2014/main" id="{F8828265-B44A-DFBE-E413-50288D3A1B2B}"/>
              </a:ext>
            </a:extLst>
          </p:cNvPr>
          <p:cNvGrpSpPr/>
          <p:nvPr/>
        </p:nvGrpSpPr>
        <p:grpSpPr>
          <a:xfrm>
            <a:off x="5783123" y="3370007"/>
            <a:ext cx="530465" cy="536704"/>
            <a:chOff x="5394364" y="2287896"/>
            <a:chExt cx="595025" cy="602023"/>
          </a:xfrm>
        </p:grpSpPr>
        <p:sp>
          <p:nvSpPr>
            <p:cNvPr id="61" name="Google Shape;2542;p64">
              <a:extLst>
                <a:ext uri="{FF2B5EF4-FFF2-40B4-BE49-F238E27FC236}">
                  <a16:creationId xmlns:a16="http://schemas.microsoft.com/office/drawing/2014/main" id="{B593FB92-BF36-074E-5E2C-59EF1EDE9D72}"/>
                </a:ext>
              </a:extLst>
            </p:cNvPr>
            <p:cNvSpPr/>
            <p:nvPr/>
          </p:nvSpPr>
          <p:spPr>
            <a:xfrm>
              <a:off x="5505906" y="2407796"/>
              <a:ext cx="43085" cy="62156"/>
            </a:xfrm>
            <a:custGeom>
              <a:avLst/>
              <a:gdLst/>
              <a:ahLst/>
              <a:cxnLst/>
              <a:rect l="l" t="t" r="r" b="b"/>
              <a:pathLst>
                <a:path w="1299" h="1874" extrusionOk="0">
                  <a:moveTo>
                    <a:pt x="766" y="533"/>
                  </a:moveTo>
                  <a:lnTo>
                    <a:pt x="766" y="1342"/>
                  </a:lnTo>
                  <a:lnTo>
                    <a:pt x="532" y="1342"/>
                  </a:lnTo>
                  <a:lnTo>
                    <a:pt x="532" y="533"/>
                  </a:lnTo>
                  <a:close/>
                  <a:moveTo>
                    <a:pt x="373" y="1"/>
                  </a:moveTo>
                  <a:cubicBezTo>
                    <a:pt x="168" y="1"/>
                    <a:pt x="0" y="168"/>
                    <a:pt x="0" y="374"/>
                  </a:cubicBezTo>
                  <a:lnTo>
                    <a:pt x="0" y="1501"/>
                  </a:lnTo>
                  <a:cubicBezTo>
                    <a:pt x="0" y="1706"/>
                    <a:pt x="168" y="1874"/>
                    <a:pt x="373" y="1874"/>
                  </a:cubicBezTo>
                  <a:lnTo>
                    <a:pt x="926" y="1874"/>
                  </a:lnTo>
                  <a:cubicBezTo>
                    <a:pt x="1131" y="1874"/>
                    <a:pt x="1298" y="1706"/>
                    <a:pt x="1298" y="1501"/>
                  </a:cubicBezTo>
                  <a:lnTo>
                    <a:pt x="1298" y="374"/>
                  </a:lnTo>
                  <a:cubicBezTo>
                    <a:pt x="1298" y="168"/>
                    <a:pt x="1132" y="1"/>
                    <a:pt x="9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543;p64">
              <a:extLst>
                <a:ext uri="{FF2B5EF4-FFF2-40B4-BE49-F238E27FC236}">
                  <a16:creationId xmlns:a16="http://schemas.microsoft.com/office/drawing/2014/main" id="{70CCCDCC-3D9D-480F-0789-0150219CA546}"/>
                </a:ext>
              </a:extLst>
            </p:cNvPr>
            <p:cNvSpPr/>
            <p:nvPr/>
          </p:nvSpPr>
          <p:spPr>
            <a:xfrm>
              <a:off x="5624148" y="2742025"/>
              <a:ext cx="39171" cy="39204"/>
            </a:xfrm>
            <a:custGeom>
              <a:avLst/>
              <a:gdLst/>
              <a:ahLst/>
              <a:cxnLst/>
              <a:rect l="l" t="t" r="r" b="b"/>
              <a:pathLst>
                <a:path w="1181" h="1182" extrusionOk="0">
                  <a:moveTo>
                    <a:pt x="590" y="532"/>
                  </a:moveTo>
                  <a:cubicBezTo>
                    <a:pt x="622" y="532"/>
                    <a:pt x="649" y="558"/>
                    <a:pt x="649" y="591"/>
                  </a:cubicBezTo>
                  <a:cubicBezTo>
                    <a:pt x="649" y="623"/>
                    <a:pt x="622" y="649"/>
                    <a:pt x="590" y="649"/>
                  </a:cubicBezTo>
                  <a:cubicBezTo>
                    <a:pt x="558" y="649"/>
                    <a:pt x="532" y="623"/>
                    <a:pt x="532" y="591"/>
                  </a:cubicBezTo>
                  <a:cubicBezTo>
                    <a:pt x="532" y="558"/>
                    <a:pt x="558" y="532"/>
                    <a:pt x="590" y="532"/>
                  </a:cubicBezTo>
                  <a:close/>
                  <a:moveTo>
                    <a:pt x="590" y="0"/>
                  </a:moveTo>
                  <a:cubicBezTo>
                    <a:pt x="265" y="0"/>
                    <a:pt x="0" y="265"/>
                    <a:pt x="0" y="591"/>
                  </a:cubicBezTo>
                  <a:cubicBezTo>
                    <a:pt x="0" y="916"/>
                    <a:pt x="265" y="1181"/>
                    <a:pt x="590" y="1181"/>
                  </a:cubicBezTo>
                  <a:cubicBezTo>
                    <a:pt x="916" y="1181"/>
                    <a:pt x="1181" y="916"/>
                    <a:pt x="1181" y="591"/>
                  </a:cubicBezTo>
                  <a:cubicBezTo>
                    <a:pt x="1181" y="265"/>
                    <a:pt x="916" y="0"/>
                    <a:pt x="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544;p64">
              <a:extLst>
                <a:ext uri="{FF2B5EF4-FFF2-40B4-BE49-F238E27FC236}">
                  <a16:creationId xmlns:a16="http://schemas.microsoft.com/office/drawing/2014/main" id="{7FE75E2F-B0C5-AE91-0AAF-1BA7C68B9AD8}"/>
                </a:ext>
              </a:extLst>
            </p:cNvPr>
            <p:cNvSpPr/>
            <p:nvPr/>
          </p:nvSpPr>
          <p:spPr>
            <a:xfrm>
              <a:off x="5394364" y="2303385"/>
              <a:ext cx="595025" cy="586534"/>
            </a:xfrm>
            <a:custGeom>
              <a:avLst/>
              <a:gdLst/>
              <a:ahLst/>
              <a:cxnLst/>
              <a:rect l="l" t="t" r="r" b="b"/>
              <a:pathLst>
                <a:path w="17940" h="17684" extrusionOk="0">
                  <a:moveTo>
                    <a:pt x="4567" y="563"/>
                  </a:moveTo>
                  <a:cubicBezTo>
                    <a:pt x="4864" y="772"/>
                    <a:pt x="5085" y="1221"/>
                    <a:pt x="5161" y="1747"/>
                  </a:cubicBezTo>
                  <a:cubicBezTo>
                    <a:pt x="5158" y="1774"/>
                    <a:pt x="5155" y="1802"/>
                    <a:pt x="5152" y="1830"/>
                  </a:cubicBezTo>
                  <a:lnTo>
                    <a:pt x="4147" y="1830"/>
                  </a:lnTo>
                  <a:cubicBezTo>
                    <a:pt x="4084" y="1830"/>
                    <a:pt x="4022" y="1833"/>
                    <a:pt x="3962" y="1840"/>
                  </a:cubicBezTo>
                  <a:cubicBezTo>
                    <a:pt x="4023" y="1274"/>
                    <a:pt x="4252" y="784"/>
                    <a:pt x="4567" y="563"/>
                  </a:cubicBezTo>
                  <a:close/>
                  <a:moveTo>
                    <a:pt x="6292" y="563"/>
                  </a:moveTo>
                  <a:cubicBezTo>
                    <a:pt x="6662" y="824"/>
                    <a:pt x="6914" y="1456"/>
                    <a:pt x="6914" y="2148"/>
                  </a:cubicBezTo>
                  <a:cubicBezTo>
                    <a:pt x="6914" y="2839"/>
                    <a:pt x="6662" y="3471"/>
                    <a:pt x="6292" y="3733"/>
                  </a:cubicBezTo>
                  <a:cubicBezTo>
                    <a:pt x="5921" y="3471"/>
                    <a:pt x="5669" y="2840"/>
                    <a:pt x="5669" y="2148"/>
                  </a:cubicBezTo>
                  <a:cubicBezTo>
                    <a:pt x="5669" y="1456"/>
                    <a:pt x="5921" y="824"/>
                    <a:pt x="6292" y="563"/>
                  </a:cubicBezTo>
                  <a:close/>
                  <a:moveTo>
                    <a:pt x="1154" y="4489"/>
                  </a:moveTo>
                  <a:cubicBezTo>
                    <a:pt x="1293" y="4489"/>
                    <a:pt x="1406" y="4602"/>
                    <a:pt x="1406" y="4740"/>
                  </a:cubicBezTo>
                  <a:cubicBezTo>
                    <a:pt x="1406" y="4879"/>
                    <a:pt x="1293" y="4992"/>
                    <a:pt x="1154" y="4992"/>
                  </a:cubicBezTo>
                  <a:lnTo>
                    <a:pt x="785" y="4992"/>
                  </a:lnTo>
                  <a:cubicBezTo>
                    <a:pt x="645" y="4992"/>
                    <a:pt x="533" y="4879"/>
                    <a:pt x="533" y="4740"/>
                  </a:cubicBezTo>
                  <a:cubicBezTo>
                    <a:pt x="533" y="4602"/>
                    <a:pt x="645" y="4489"/>
                    <a:pt x="785" y="4489"/>
                  </a:cubicBezTo>
                  <a:close/>
                  <a:moveTo>
                    <a:pt x="2512" y="4489"/>
                  </a:moveTo>
                  <a:lnTo>
                    <a:pt x="2512" y="5408"/>
                  </a:lnTo>
                  <a:cubicBezTo>
                    <a:pt x="2512" y="5833"/>
                    <a:pt x="2675" y="6220"/>
                    <a:pt x="2941" y="6510"/>
                  </a:cubicBezTo>
                  <a:lnTo>
                    <a:pt x="1671" y="6510"/>
                  </a:lnTo>
                  <a:cubicBezTo>
                    <a:pt x="1119" y="6510"/>
                    <a:pt x="669" y="6065"/>
                    <a:pt x="661" y="5513"/>
                  </a:cubicBezTo>
                  <a:lnTo>
                    <a:pt x="661" y="5513"/>
                  </a:lnTo>
                  <a:cubicBezTo>
                    <a:pt x="701" y="5521"/>
                    <a:pt x="743" y="5524"/>
                    <a:pt x="785" y="5524"/>
                  </a:cubicBezTo>
                  <a:lnTo>
                    <a:pt x="1154" y="5524"/>
                  </a:lnTo>
                  <a:cubicBezTo>
                    <a:pt x="1586" y="5524"/>
                    <a:pt x="1937" y="5173"/>
                    <a:pt x="1937" y="4740"/>
                  </a:cubicBezTo>
                  <a:cubicBezTo>
                    <a:pt x="1937" y="4652"/>
                    <a:pt x="1923" y="4568"/>
                    <a:pt x="1896" y="4489"/>
                  </a:cubicBezTo>
                  <a:close/>
                  <a:moveTo>
                    <a:pt x="5145" y="2360"/>
                  </a:moveTo>
                  <a:cubicBezTo>
                    <a:pt x="5197" y="3228"/>
                    <a:pt x="5570" y="3957"/>
                    <a:pt x="6124" y="4254"/>
                  </a:cubicBezTo>
                  <a:cubicBezTo>
                    <a:pt x="6175" y="4281"/>
                    <a:pt x="6233" y="4296"/>
                    <a:pt x="6292" y="4296"/>
                  </a:cubicBezTo>
                  <a:cubicBezTo>
                    <a:pt x="6350" y="4296"/>
                    <a:pt x="6409" y="4280"/>
                    <a:pt x="6460" y="4254"/>
                  </a:cubicBezTo>
                  <a:cubicBezTo>
                    <a:pt x="6541" y="4211"/>
                    <a:pt x="6617" y="4157"/>
                    <a:pt x="6690" y="4097"/>
                  </a:cubicBezTo>
                  <a:lnTo>
                    <a:pt x="6690" y="5408"/>
                  </a:lnTo>
                  <a:cubicBezTo>
                    <a:pt x="6690" y="6016"/>
                    <a:pt x="6195" y="6510"/>
                    <a:pt x="5587" y="6510"/>
                  </a:cubicBezTo>
                  <a:lnTo>
                    <a:pt x="4147" y="6510"/>
                  </a:lnTo>
                  <a:cubicBezTo>
                    <a:pt x="3539" y="6510"/>
                    <a:pt x="3044" y="6016"/>
                    <a:pt x="3044" y="5408"/>
                  </a:cubicBezTo>
                  <a:lnTo>
                    <a:pt x="3044" y="3463"/>
                  </a:lnTo>
                  <a:cubicBezTo>
                    <a:pt x="3044" y="2855"/>
                    <a:pt x="3539" y="2360"/>
                    <a:pt x="4147" y="2360"/>
                  </a:cubicBezTo>
                  <a:close/>
                  <a:moveTo>
                    <a:pt x="16969" y="5114"/>
                  </a:moveTo>
                  <a:lnTo>
                    <a:pt x="16969" y="5114"/>
                  </a:lnTo>
                  <a:cubicBezTo>
                    <a:pt x="17001" y="5214"/>
                    <a:pt x="17033" y="5319"/>
                    <a:pt x="17059" y="5427"/>
                  </a:cubicBezTo>
                  <a:cubicBezTo>
                    <a:pt x="17225" y="6102"/>
                    <a:pt x="17172" y="6673"/>
                    <a:pt x="16903" y="7136"/>
                  </a:cubicBezTo>
                  <a:cubicBezTo>
                    <a:pt x="16744" y="6997"/>
                    <a:pt x="16570" y="6874"/>
                    <a:pt x="16385" y="6770"/>
                  </a:cubicBezTo>
                  <a:cubicBezTo>
                    <a:pt x="16457" y="6691"/>
                    <a:pt x="16528" y="6603"/>
                    <a:pt x="16595" y="6503"/>
                  </a:cubicBezTo>
                  <a:cubicBezTo>
                    <a:pt x="16895" y="6058"/>
                    <a:pt x="16986" y="5574"/>
                    <a:pt x="16969" y="5114"/>
                  </a:cubicBezTo>
                  <a:close/>
                  <a:moveTo>
                    <a:pt x="4874" y="7042"/>
                  </a:moveTo>
                  <a:cubicBezTo>
                    <a:pt x="4807" y="7548"/>
                    <a:pt x="4709" y="8038"/>
                    <a:pt x="4583" y="8503"/>
                  </a:cubicBezTo>
                  <a:cubicBezTo>
                    <a:pt x="4366" y="7920"/>
                    <a:pt x="4247" y="7410"/>
                    <a:pt x="4183" y="7042"/>
                  </a:cubicBezTo>
                  <a:close/>
                  <a:moveTo>
                    <a:pt x="11008" y="7751"/>
                  </a:moveTo>
                  <a:lnTo>
                    <a:pt x="11008" y="8981"/>
                  </a:lnTo>
                  <a:lnTo>
                    <a:pt x="10748" y="8981"/>
                  </a:lnTo>
                  <a:lnTo>
                    <a:pt x="10748" y="7751"/>
                  </a:lnTo>
                  <a:close/>
                  <a:moveTo>
                    <a:pt x="7518" y="8788"/>
                  </a:moveTo>
                  <a:cubicBezTo>
                    <a:pt x="8287" y="8788"/>
                    <a:pt x="8913" y="9413"/>
                    <a:pt x="8913" y="10182"/>
                  </a:cubicBezTo>
                  <a:cubicBezTo>
                    <a:pt x="8913" y="10951"/>
                    <a:pt x="8287" y="11576"/>
                    <a:pt x="7518" y="11576"/>
                  </a:cubicBezTo>
                  <a:cubicBezTo>
                    <a:pt x="6749" y="11576"/>
                    <a:pt x="6124" y="10951"/>
                    <a:pt x="6124" y="10182"/>
                  </a:cubicBezTo>
                  <a:cubicBezTo>
                    <a:pt x="6124" y="9413"/>
                    <a:pt x="6749" y="8788"/>
                    <a:pt x="7518" y="8788"/>
                  </a:cubicBezTo>
                  <a:close/>
                  <a:moveTo>
                    <a:pt x="7192" y="5715"/>
                  </a:moveTo>
                  <a:lnTo>
                    <a:pt x="9297" y="6857"/>
                  </a:lnTo>
                  <a:cubicBezTo>
                    <a:pt x="9367" y="6895"/>
                    <a:pt x="9446" y="6916"/>
                    <a:pt x="9526" y="6916"/>
                  </a:cubicBezTo>
                  <a:lnTo>
                    <a:pt x="10216" y="6916"/>
                  </a:lnTo>
                  <a:lnTo>
                    <a:pt x="10216" y="9813"/>
                  </a:lnTo>
                  <a:cubicBezTo>
                    <a:pt x="10216" y="9960"/>
                    <a:pt x="10335" y="10079"/>
                    <a:pt x="10482" y="10079"/>
                  </a:cubicBezTo>
                  <a:cubicBezTo>
                    <a:pt x="10628" y="10079"/>
                    <a:pt x="10748" y="9960"/>
                    <a:pt x="10748" y="9813"/>
                  </a:cubicBezTo>
                  <a:lnTo>
                    <a:pt x="10748" y="9513"/>
                  </a:lnTo>
                  <a:lnTo>
                    <a:pt x="11135" y="9513"/>
                  </a:lnTo>
                  <a:cubicBezTo>
                    <a:pt x="11358" y="9513"/>
                    <a:pt x="11540" y="9330"/>
                    <a:pt x="11540" y="9107"/>
                  </a:cubicBezTo>
                  <a:lnTo>
                    <a:pt x="11540" y="7625"/>
                  </a:lnTo>
                  <a:cubicBezTo>
                    <a:pt x="11540" y="7402"/>
                    <a:pt x="11358" y="7220"/>
                    <a:pt x="11135" y="7220"/>
                  </a:cubicBezTo>
                  <a:lnTo>
                    <a:pt x="10748" y="7220"/>
                  </a:lnTo>
                  <a:lnTo>
                    <a:pt x="10748" y="6916"/>
                  </a:lnTo>
                  <a:lnTo>
                    <a:pt x="13194" y="6916"/>
                  </a:lnTo>
                  <a:cubicBezTo>
                    <a:pt x="12399" y="7462"/>
                    <a:pt x="11875" y="8379"/>
                    <a:pt x="11875" y="9416"/>
                  </a:cubicBezTo>
                  <a:cubicBezTo>
                    <a:pt x="11875" y="10261"/>
                    <a:pt x="12223" y="11026"/>
                    <a:pt x="12783" y="11576"/>
                  </a:cubicBezTo>
                  <a:lnTo>
                    <a:pt x="10748" y="11576"/>
                  </a:lnTo>
                  <a:lnTo>
                    <a:pt x="10748" y="11267"/>
                  </a:lnTo>
                  <a:cubicBezTo>
                    <a:pt x="10748" y="11121"/>
                    <a:pt x="10628" y="11001"/>
                    <a:pt x="10482" y="11001"/>
                  </a:cubicBezTo>
                  <a:cubicBezTo>
                    <a:pt x="10335" y="11001"/>
                    <a:pt x="10216" y="11121"/>
                    <a:pt x="10216" y="11267"/>
                  </a:cubicBezTo>
                  <a:lnTo>
                    <a:pt x="10216" y="11576"/>
                  </a:lnTo>
                  <a:lnTo>
                    <a:pt x="8912" y="11576"/>
                  </a:lnTo>
                  <a:lnTo>
                    <a:pt x="8912" y="11510"/>
                  </a:lnTo>
                  <a:cubicBezTo>
                    <a:pt x="9241" y="11164"/>
                    <a:pt x="9445" y="10696"/>
                    <a:pt x="9445" y="10182"/>
                  </a:cubicBezTo>
                  <a:cubicBezTo>
                    <a:pt x="9445" y="9120"/>
                    <a:pt x="8580" y="8257"/>
                    <a:pt x="7518" y="8257"/>
                  </a:cubicBezTo>
                  <a:cubicBezTo>
                    <a:pt x="6457" y="8257"/>
                    <a:pt x="5592" y="9120"/>
                    <a:pt x="5592" y="10182"/>
                  </a:cubicBezTo>
                  <a:cubicBezTo>
                    <a:pt x="5592" y="10278"/>
                    <a:pt x="5601" y="10372"/>
                    <a:pt x="5614" y="10464"/>
                  </a:cubicBezTo>
                  <a:cubicBezTo>
                    <a:pt x="5327" y="10057"/>
                    <a:pt x="5095" y="9651"/>
                    <a:pt x="4907" y="9262"/>
                  </a:cubicBezTo>
                  <a:cubicBezTo>
                    <a:pt x="5142" y="8578"/>
                    <a:pt x="5310" y="7828"/>
                    <a:pt x="5410" y="7042"/>
                  </a:cubicBezTo>
                  <a:lnTo>
                    <a:pt x="5587" y="7042"/>
                  </a:lnTo>
                  <a:cubicBezTo>
                    <a:pt x="6383" y="7042"/>
                    <a:pt x="7048" y="6469"/>
                    <a:pt x="7192" y="5715"/>
                  </a:cubicBezTo>
                  <a:close/>
                  <a:moveTo>
                    <a:pt x="14908" y="6916"/>
                  </a:moveTo>
                  <a:cubicBezTo>
                    <a:pt x="16287" y="6916"/>
                    <a:pt x="17408" y="8037"/>
                    <a:pt x="17408" y="9416"/>
                  </a:cubicBezTo>
                  <a:cubicBezTo>
                    <a:pt x="17408" y="10795"/>
                    <a:pt x="16287" y="11916"/>
                    <a:pt x="14908" y="11916"/>
                  </a:cubicBezTo>
                  <a:cubicBezTo>
                    <a:pt x="13529" y="11916"/>
                    <a:pt x="12407" y="10795"/>
                    <a:pt x="12407" y="9416"/>
                  </a:cubicBezTo>
                  <a:cubicBezTo>
                    <a:pt x="12407" y="8037"/>
                    <a:pt x="13529" y="6916"/>
                    <a:pt x="14908" y="6916"/>
                  </a:cubicBezTo>
                  <a:close/>
                  <a:moveTo>
                    <a:pt x="15154" y="13765"/>
                  </a:moveTo>
                  <a:lnTo>
                    <a:pt x="15154" y="13864"/>
                  </a:lnTo>
                  <a:lnTo>
                    <a:pt x="15154" y="13865"/>
                  </a:lnTo>
                  <a:cubicBezTo>
                    <a:pt x="15137" y="13855"/>
                    <a:pt x="15127" y="13836"/>
                    <a:pt x="15127" y="13816"/>
                  </a:cubicBezTo>
                  <a:cubicBezTo>
                    <a:pt x="15127" y="13794"/>
                    <a:pt x="15137" y="13777"/>
                    <a:pt x="15154" y="13765"/>
                  </a:cubicBezTo>
                  <a:close/>
                  <a:moveTo>
                    <a:pt x="8380" y="11904"/>
                  </a:moveTo>
                  <a:lnTo>
                    <a:pt x="8380" y="13864"/>
                  </a:lnTo>
                  <a:cubicBezTo>
                    <a:pt x="8380" y="14339"/>
                    <a:pt x="7994" y="14725"/>
                    <a:pt x="7518" y="14725"/>
                  </a:cubicBezTo>
                  <a:cubicBezTo>
                    <a:pt x="7043" y="14725"/>
                    <a:pt x="6657" y="14339"/>
                    <a:pt x="6657" y="13864"/>
                  </a:cubicBezTo>
                  <a:lnTo>
                    <a:pt x="6657" y="11904"/>
                  </a:lnTo>
                  <a:cubicBezTo>
                    <a:pt x="6917" y="12034"/>
                    <a:pt x="7208" y="12108"/>
                    <a:pt x="7518" y="12108"/>
                  </a:cubicBezTo>
                  <a:cubicBezTo>
                    <a:pt x="7828" y="12108"/>
                    <a:pt x="8120" y="12034"/>
                    <a:pt x="8380" y="11904"/>
                  </a:cubicBezTo>
                  <a:close/>
                  <a:moveTo>
                    <a:pt x="14324" y="12391"/>
                  </a:moveTo>
                  <a:cubicBezTo>
                    <a:pt x="14513" y="12429"/>
                    <a:pt x="14708" y="12448"/>
                    <a:pt x="14908" y="12448"/>
                  </a:cubicBezTo>
                  <a:cubicBezTo>
                    <a:pt x="14991" y="12448"/>
                    <a:pt x="15072" y="12444"/>
                    <a:pt x="15154" y="12437"/>
                  </a:cubicBezTo>
                  <a:lnTo>
                    <a:pt x="15154" y="13226"/>
                  </a:lnTo>
                  <a:cubicBezTo>
                    <a:pt x="14843" y="13243"/>
                    <a:pt x="14595" y="13501"/>
                    <a:pt x="14595" y="13816"/>
                  </a:cubicBezTo>
                  <a:cubicBezTo>
                    <a:pt x="14595" y="14141"/>
                    <a:pt x="14860" y="14406"/>
                    <a:pt x="15185" y="14406"/>
                  </a:cubicBezTo>
                  <a:cubicBezTo>
                    <a:pt x="15211" y="14406"/>
                    <a:pt x="15236" y="14404"/>
                    <a:pt x="15261" y="14401"/>
                  </a:cubicBezTo>
                  <a:cubicBezTo>
                    <a:pt x="15304" y="14504"/>
                    <a:pt x="15361" y="14601"/>
                    <a:pt x="15426" y="14691"/>
                  </a:cubicBezTo>
                  <a:cubicBezTo>
                    <a:pt x="15349" y="14713"/>
                    <a:pt x="15268" y="14725"/>
                    <a:pt x="15185" y="14725"/>
                  </a:cubicBezTo>
                  <a:cubicBezTo>
                    <a:pt x="14710" y="14725"/>
                    <a:pt x="14324" y="14339"/>
                    <a:pt x="14324" y="13864"/>
                  </a:cubicBezTo>
                  <a:lnTo>
                    <a:pt x="14324" y="12391"/>
                  </a:lnTo>
                  <a:close/>
                  <a:moveTo>
                    <a:pt x="17408" y="11129"/>
                  </a:moveTo>
                  <a:lnTo>
                    <a:pt x="17408" y="13864"/>
                  </a:lnTo>
                  <a:cubicBezTo>
                    <a:pt x="17408" y="14339"/>
                    <a:pt x="17022" y="14725"/>
                    <a:pt x="16547" y="14725"/>
                  </a:cubicBezTo>
                  <a:cubicBezTo>
                    <a:pt x="16072" y="14725"/>
                    <a:pt x="15685" y="14339"/>
                    <a:pt x="15685" y="13864"/>
                  </a:cubicBezTo>
                  <a:lnTo>
                    <a:pt x="15685" y="12346"/>
                  </a:lnTo>
                  <a:cubicBezTo>
                    <a:pt x="16395" y="12159"/>
                    <a:pt x="17002" y="11718"/>
                    <a:pt x="17408" y="11129"/>
                  </a:cubicBezTo>
                  <a:close/>
                  <a:moveTo>
                    <a:pt x="6912" y="15157"/>
                  </a:moveTo>
                  <a:lnTo>
                    <a:pt x="6912" y="16087"/>
                  </a:lnTo>
                  <a:lnTo>
                    <a:pt x="6380" y="16087"/>
                  </a:lnTo>
                  <a:lnTo>
                    <a:pt x="6380" y="15257"/>
                  </a:lnTo>
                  <a:lnTo>
                    <a:pt x="6394" y="15257"/>
                  </a:lnTo>
                  <a:cubicBezTo>
                    <a:pt x="6577" y="15257"/>
                    <a:pt x="6751" y="15221"/>
                    <a:pt x="6912" y="15157"/>
                  </a:cubicBezTo>
                  <a:close/>
                  <a:moveTo>
                    <a:pt x="15703" y="15157"/>
                  </a:moveTo>
                  <a:lnTo>
                    <a:pt x="15703" y="16087"/>
                  </a:lnTo>
                  <a:lnTo>
                    <a:pt x="15171" y="16087"/>
                  </a:lnTo>
                  <a:lnTo>
                    <a:pt x="15171" y="15257"/>
                  </a:lnTo>
                  <a:lnTo>
                    <a:pt x="15185" y="15257"/>
                  </a:lnTo>
                  <a:cubicBezTo>
                    <a:pt x="15368" y="15257"/>
                    <a:pt x="15542" y="15221"/>
                    <a:pt x="15703" y="15157"/>
                  </a:cubicBezTo>
                  <a:close/>
                  <a:moveTo>
                    <a:pt x="17065" y="15157"/>
                  </a:moveTo>
                  <a:lnTo>
                    <a:pt x="17065" y="16088"/>
                  </a:lnTo>
                  <a:lnTo>
                    <a:pt x="16532" y="16088"/>
                  </a:lnTo>
                  <a:lnTo>
                    <a:pt x="16532" y="15257"/>
                  </a:lnTo>
                  <a:lnTo>
                    <a:pt x="16547" y="15257"/>
                  </a:lnTo>
                  <a:cubicBezTo>
                    <a:pt x="16729" y="15257"/>
                    <a:pt x="16905" y="15221"/>
                    <a:pt x="17065" y="15157"/>
                  </a:cubicBezTo>
                  <a:close/>
                  <a:moveTo>
                    <a:pt x="8036" y="15157"/>
                  </a:moveTo>
                  <a:lnTo>
                    <a:pt x="8036" y="16094"/>
                  </a:lnTo>
                  <a:cubicBezTo>
                    <a:pt x="8007" y="16090"/>
                    <a:pt x="7977" y="16088"/>
                    <a:pt x="7948" y="16088"/>
                  </a:cubicBezTo>
                  <a:lnTo>
                    <a:pt x="7504" y="16088"/>
                  </a:lnTo>
                  <a:lnTo>
                    <a:pt x="7504" y="15257"/>
                  </a:lnTo>
                  <a:lnTo>
                    <a:pt x="7518" y="15257"/>
                  </a:lnTo>
                  <a:cubicBezTo>
                    <a:pt x="7701" y="15257"/>
                    <a:pt x="7876" y="15221"/>
                    <a:pt x="8036" y="15157"/>
                  </a:cubicBezTo>
                  <a:close/>
                  <a:moveTo>
                    <a:pt x="6043" y="16620"/>
                  </a:moveTo>
                  <a:cubicBezTo>
                    <a:pt x="6039" y="16649"/>
                    <a:pt x="6036" y="16677"/>
                    <a:pt x="6036" y="16708"/>
                  </a:cubicBezTo>
                  <a:lnTo>
                    <a:pt x="6036" y="17063"/>
                  </a:lnTo>
                  <a:cubicBezTo>
                    <a:pt x="6036" y="17093"/>
                    <a:pt x="6039" y="17122"/>
                    <a:pt x="6043" y="17152"/>
                  </a:cubicBezTo>
                  <a:lnTo>
                    <a:pt x="5532" y="17152"/>
                  </a:lnTo>
                  <a:cubicBezTo>
                    <a:pt x="5484" y="17152"/>
                    <a:pt x="5443" y="17111"/>
                    <a:pt x="5443" y="17063"/>
                  </a:cubicBezTo>
                  <a:lnTo>
                    <a:pt x="5443" y="16708"/>
                  </a:lnTo>
                  <a:cubicBezTo>
                    <a:pt x="5443" y="16660"/>
                    <a:pt x="5484" y="16620"/>
                    <a:pt x="5532" y="16620"/>
                  </a:cubicBezTo>
                  <a:close/>
                  <a:moveTo>
                    <a:pt x="7948" y="16619"/>
                  </a:moveTo>
                  <a:cubicBezTo>
                    <a:pt x="7996" y="16619"/>
                    <a:pt x="8036" y="16660"/>
                    <a:pt x="8036" y="16708"/>
                  </a:cubicBezTo>
                  <a:lnTo>
                    <a:pt x="8036" y="17062"/>
                  </a:lnTo>
                  <a:cubicBezTo>
                    <a:pt x="8036" y="17111"/>
                    <a:pt x="7996" y="17152"/>
                    <a:pt x="7948" y="17152"/>
                  </a:cubicBezTo>
                  <a:lnTo>
                    <a:pt x="6656" y="17152"/>
                  </a:lnTo>
                  <a:cubicBezTo>
                    <a:pt x="6608" y="17152"/>
                    <a:pt x="6568" y="17111"/>
                    <a:pt x="6568" y="17062"/>
                  </a:cubicBezTo>
                  <a:lnTo>
                    <a:pt x="6568" y="16708"/>
                  </a:lnTo>
                  <a:cubicBezTo>
                    <a:pt x="6568" y="16660"/>
                    <a:pt x="6608" y="16619"/>
                    <a:pt x="6656" y="16619"/>
                  </a:cubicBezTo>
                  <a:close/>
                  <a:moveTo>
                    <a:pt x="15071" y="16620"/>
                  </a:moveTo>
                  <a:cubicBezTo>
                    <a:pt x="15067" y="16649"/>
                    <a:pt x="15064" y="16677"/>
                    <a:pt x="15064" y="16708"/>
                  </a:cubicBezTo>
                  <a:lnTo>
                    <a:pt x="15064" y="17063"/>
                  </a:lnTo>
                  <a:cubicBezTo>
                    <a:pt x="15064" y="17093"/>
                    <a:pt x="15067" y="17122"/>
                    <a:pt x="15071" y="17152"/>
                  </a:cubicBezTo>
                  <a:lnTo>
                    <a:pt x="14323" y="17152"/>
                  </a:lnTo>
                  <a:cubicBezTo>
                    <a:pt x="14274" y="17152"/>
                    <a:pt x="14234" y="17111"/>
                    <a:pt x="14234" y="17063"/>
                  </a:cubicBezTo>
                  <a:lnTo>
                    <a:pt x="14234" y="16708"/>
                  </a:lnTo>
                  <a:cubicBezTo>
                    <a:pt x="14234" y="16660"/>
                    <a:pt x="14274" y="16620"/>
                    <a:pt x="14323" y="16620"/>
                  </a:cubicBezTo>
                  <a:close/>
                  <a:moveTo>
                    <a:pt x="16976" y="16619"/>
                  </a:moveTo>
                  <a:cubicBezTo>
                    <a:pt x="17024" y="16619"/>
                    <a:pt x="17065" y="16660"/>
                    <a:pt x="17065" y="16708"/>
                  </a:cubicBezTo>
                  <a:lnTo>
                    <a:pt x="17065" y="17062"/>
                  </a:lnTo>
                  <a:cubicBezTo>
                    <a:pt x="17065" y="17111"/>
                    <a:pt x="17024" y="17152"/>
                    <a:pt x="16976" y="17152"/>
                  </a:cubicBezTo>
                  <a:lnTo>
                    <a:pt x="15684" y="17152"/>
                  </a:lnTo>
                  <a:cubicBezTo>
                    <a:pt x="15637" y="17152"/>
                    <a:pt x="15596" y="17111"/>
                    <a:pt x="15596" y="17062"/>
                  </a:cubicBezTo>
                  <a:lnTo>
                    <a:pt x="15596" y="16708"/>
                  </a:lnTo>
                  <a:cubicBezTo>
                    <a:pt x="15596" y="16660"/>
                    <a:pt x="15637" y="16619"/>
                    <a:pt x="15684" y="16619"/>
                  </a:cubicBezTo>
                  <a:close/>
                  <a:moveTo>
                    <a:pt x="4567" y="0"/>
                  </a:moveTo>
                  <a:cubicBezTo>
                    <a:pt x="4509" y="0"/>
                    <a:pt x="4451" y="14"/>
                    <a:pt x="4399" y="42"/>
                  </a:cubicBezTo>
                  <a:cubicBezTo>
                    <a:pt x="3830" y="346"/>
                    <a:pt x="3454" y="1106"/>
                    <a:pt x="3417" y="2002"/>
                  </a:cubicBezTo>
                  <a:cubicBezTo>
                    <a:pt x="2881" y="2271"/>
                    <a:pt x="2512" y="2824"/>
                    <a:pt x="2512" y="3463"/>
                  </a:cubicBezTo>
                  <a:lnTo>
                    <a:pt x="2512" y="3957"/>
                  </a:lnTo>
                  <a:lnTo>
                    <a:pt x="784" y="3957"/>
                  </a:lnTo>
                  <a:cubicBezTo>
                    <a:pt x="353" y="3957"/>
                    <a:pt x="1" y="4308"/>
                    <a:pt x="1" y="4740"/>
                  </a:cubicBezTo>
                  <a:cubicBezTo>
                    <a:pt x="1" y="4909"/>
                    <a:pt x="54" y="5064"/>
                    <a:pt x="144" y="5192"/>
                  </a:cubicBezTo>
                  <a:cubicBezTo>
                    <a:pt x="134" y="5290"/>
                    <a:pt x="129" y="5391"/>
                    <a:pt x="129" y="5500"/>
                  </a:cubicBezTo>
                  <a:cubicBezTo>
                    <a:pt x="129" y="6350"/>
                    <a:pt x="821" y="7042"/>
                    <a:pt x="1671" y="7042"/>
                  </a:cubicBezTo>
                  <a:lnTo>
                    <a:pt x="3646" y="7042"/>
                  </a:lnTo>
                  <a:cubicBezTo>
                    <a:pt x="3767" y="7782"/>
                    <a:pt x="4099" y="9121"/>
                    <a:pt x="5001" y="10508"/>
                  </a:cubicBezTo>
                  <a:lnTo>
                    <a:pt x="5001" y="11799"/>
                  </a:lnTo>
                  <a:cubicBezTo>
                    <a:pt x="5001" y="11946"/>
                    <a:pt x="5120" y="12065"/>
                    <a:pt x="5267" y="12065"/>
                  </a:cubicBezTo>
                  <a:cubicBezTo>
                    <a:pt x="5414" y="12065"/>
                    <a:pt x="5533" y="11946"/>
                    <a:pt x="5533" y="11799"/>
                  </a:cubicBezTo>
                  <a:lnTo>
                    <a:pt x="5533" y="11242"/>
                  </a:lnTo>
                  <a:cubicBezTo>
                    <a:pt x="5713" y="11466"/>
                    <a:pt x="5910" y="11688"/>
                    <a:pt x="6125" y="11907"/>
                  </a:cubicBezTo>
                  <a:lnTo>
                    <a:pt x="6125" y="13291"/>
                  </a:lnTo>
                  <a:cubicBezTo>
                    <a:pt x="5934" y="13389"/>
                    <a:pt x="5804" y="13587"/>
                    <a:pt x="5804" y="13816"/>
                  </a:cubicBezTo>
                  <a:cubicBezTo>
                    <a:pt x="5804" y="14083"/>
                    <a:pt x="5981" y="14309"/>
                    <a:pt x="6225" y="14381"/>
                  </a:cubicBezTo>
                  <a:cubicBezTo>
                    <a:pt x="6275" y="14506"/>
                    <a:pt x="6342" y="14621"/>
                    <a:pt x="6424" y="14724"/>
                  </a:cubicBezTo>
                  <a:cubicBezTo>
                    <a:pt x="6414" y="14725"/>
                    <a:pt x="6404" y="14725"/>
                    <a:pt x="6394" y="14725"/>
                  </a:cubicBezTo>
                  <a:cubicBezTo>
                    <a:pt x="5919" y="14725"/>
                    <a:pt x="5533" y="14339"/>
                    <a:pt x="5533" y="13864"/>
                  </a:cubicBezTo>
                  <a:lnTo>
                    <a:pt x="5533" y="13181"/>
                  </a:lnTo>
                  <a:cubicBezTo>
                    <a:pt x="5533" y="13034"/>
                    <a:pt x="5414" y="12915"/>
                    <a:pt x="5267" y="12915"/>
                  </a:cubicBezTo>
                  <a:cubicBezTo>
                    <a:pt x="5120" y="12915"/>
                    <a:pt x="5001" y="13034"/>
                    <a:pt x="5001" y="13181"/>
                  </a:cubicBezTo>
                  <a:lnTo>
                    <a:pt x="5001" y="13864"/>
                  </a:lnTo>
                  <a:cubicBezTo>
                    <a:pt x="5001" y="14439"/>
                    <a:pt x="5351" y="14933"/>
                    <a:pt x="5848" y="15145"/>
                  </a:cubicBezTo>
                  <a:lnTo>
                    <a:pt x="5848" y="16088"/>
                  </a:lnTo>
                  <a:lnTo>
                    <a:pt x="5532" y="16088"/>
                  </a:lnTo>
                  <a:cubicBezTo>
                    <a:pt x="5190" y="16088"/>
                    <a:pt x="4912" y="16366"/>
                    <a:pt x="4912" y="16708"/>
                  </a:cubicBezTo>
                  <a:lnTo>
                    <a:pt x="4912" y="17062"/>
                  </a:lnTo>
                  <a:cubicBezTo>
                    <a:pt x="4912" y="17405"/>
                    <a:pt x="5190" y="17683"/>
                    <a:pt x="5532" y="17683"/>
                  </a:cubicBezTo>
                  <a:lnTo>
                    <a:pt x="7948" y="17683"/>
                  </a:lnTo>
                  <a:cubicBezTo>
                    <a:pt x="8290" y="17683"/>
                    <a:pt x="8568" y="17405"/>
                    <a:pt x="8568" y="17062"/>
                  </a:cubicBezTo>
                  <a:lnTo>
                    <a:pt x="8568" y="14779"/>
                  </a:lnTo>
                  <a:cubicBezTo>
                    <a:pt x="8781" y="14533"/>
                    <a:pt x="8912" y="14214"/>
                    <a:pt x="8912" y="13864"/>
                  </a:cubicBezTo>
                  <a:lnTo>
                    <a:pt x="8912" y="12108"/>
                  </a:lnTo>
                  <a:lnTo>
                    <a:pt x="13515" y="12108"/>
                  </a:lnTo>
                  <a:cubicBezTo>
                    <a:pt x="13604" y="12154"/>
                    <a:pt x="13696" y="12197"/>
                    <a:pt x="13792" y="12235"/>
                  </a:cubicBezTo>
                  <a:lnTo>
                    <a:pt x="13792" y="13864"/>
                  </a:lnTo>
                  <a:cubicBezTo>
                    <a:pt x="13792" y="14439"/>
                    <a:pt x="14141" y="14933"/>
                    <a:pt x="14639" y="15145"/>
                  </a:cubicBezTo>
                  <a:lnTo>
                    <a:pt x="14639" y="16088"/>
                  </a:lnTo>
                  <a:lnTo>
                    <a:pt x="14323" y="16088"/>
                  </a:lnTo>
                  <a:cubicBezTo>
                    <a:pt x="13981" y="16088"/>
                    <a:pt x="13703" y="16365"/>
                    <a:pt x="13703" y="16708"/>
                  </a:cubicBezTo>
                  <a:lnTo>
                    <a:pt x="13703" y="17062"/>
                  </a:lnTo>
                  <a:cubicBezTo>
                    <a:pt x="13703" y="17405"/>
                    <a:pt x="13981" y="17683"/>
                    <a:pt x="14323" y="17683"/>
                  </a:cubicBezTo>
                  <a:lnTo>
                    <a:pt x="16976" y="17683"/>
                  </a:lnTo>
                  <a:cubicBezTo>
                    <a:pt x="17318" y="17683"/>
                    <a:pt x="17596" y="17404"/>
                    <a:pt x="17596" y="17062"/>
                  </a:cubicBezTo>
                  <a:lnTo>
                    <a:pt x="17596" y="14779"/>
                  </a:lnTo>
                  <a:cubicBezTo>
                    <a:pt x="17809" y="14533"/>
                    <a:pt x="17940" y="14214"/>
                    <a:pt x="17940" y="13864"/>
                  </a:cubicBezTo>
                  <a:lnTo>
                    <a:pt x="17940" y="9373"/>
                  </a:lnTo>
                  <a:cubicBezTo>
                    <a:pt x="17940" y="9365"/>
                    <a:pt x="17939" y="9356"/>
                    <a:pt x="17938" y="9347"/>
                  </a:cubicBezTo>
                  <a:cubicBezTo>
                    <a:pt x="17922" y="8663"/>
                    <a:pt x="17680" y="8034"/>
                    <a:pt x="17283" y="7534"/>
                  </a:cubicBezTo>
                  <a:cubicBezTo>
                    <a:pt x="17689" y="6931"/>
                    <a:pt x="17791" y="6174"/>
                    <a:pt x="17575" y="5300"/>
                  </a:cubicBezTo>
                  <a:cubicBezTo>
                    <a:pt x="17368" y="4460"/>
                    <a:pt x="16945" y="3818"/>
                    <a:pt x="16897" y="3747"/>
                  </a:cubicBezTo>
                  <a:cubicBezTo>
                    <a:pt x="16824" y="3640"/>
                    <a:pt x="16702" y="3575"/>
                    <a:pt x="16571" y="3575"/>
                  </a:cubicBezTo>
                  <a:cubicBezTo>
                    <a:pt x="16508" y="3575"/>
                    <a:pt x="16444" y="3590"/>
                    <a:pt x="16387" y="3620"/>
                  </a:cubicBezTo>
                  <a:cubicBezTo>
                    <a:pt x="16210" y="3714"/>
                    <a:pt x="16132" y="3925"/>
                    <a:pt x="16205" y="4112"/>
                  </a:cubicBezTo>
                  <a:cubicBezTo>
                    <a:pt x="16537" y="4957"/>
                    <a:pt x="16520" y="5662"/>
                    <a:pt x="16153" y="6208"/>
                  </a:cubicBezTo>
                  <a:cubicBezTo>
                    <a:pt x="16062" y="6344"/>
                    <a:pt x="15960" y="6453"/>
                    <a:pt x="15864" y="6539"/>
                  </a:cubicBezTo>
                  <a:cubicBezTo>
                    <a:pt x="15589" y="6448"/>
                    <a:pt x="15297" y="6394"/>
                    <a:pt x="14994" y="6386"/>
                  </a:cubicBezTo>
                  <a:cubicBezTo>
                    <a:pt x="14980" y="6385"/>
                    <a:pt x="14965" y="6384"/>
                    <a:pt x="14950" y="6384"/>
                  </a:cubicBezTo>
                  <a:lnTo>
                    <a:pt x="9539" y="6384"/>
                  </a:lnTo>
                  <a:lnTo>
                    <a:pt x="7222" y="5125"/>
                  </a:lnTo>
                  <a:lnTo>
                    <a:pt x="7222" y="3463"/>
                  </a:lnTo>
                  <a:cubicBezTo>
                    <a:pt x="7222" y="3425"/>
                    <a:pt x="7220" y="3388"/>
                    <a:pt x="7217" y="3350"/>
                  </a:cubicBezTo>
                  <a:cubicBezTo>
                    <a:pt x="7363" y="3002"/>
                    <a:pt x="7446" y="2589"/>
                    <a:pt x="7446" y="2148"/>
                  </a:cubicBezTo>
                  <a:cubicBezTo>
                    <a:pt x="7446" y="1189"/>
                    <a:pt x="7058" y="362"/>
                    <a:pt x="6460" y="42"/>
                  </a:cubicBezTo>
                  <a:cubicBezTo>
                    <a:pt x="6409" y="14"/>
                    <a:pt x="6350" y="0"/>
                    <a:pt x="6292" y="0"/>
                  </a:cubicBezTo>
                  <a:cubicBezTo>
                    <a:pt x="6234" y="0"/>
                    <a:pt x="6175" y="14"/>
                    <a:pt x="6124" y="42"/>
                  </a:cubicBezTo>
                  <a:cubicBezTo>
                    <a:pt x="5838" y="195"/>
                    <a:pt x="5599" y="464"/>
                    <a:pt x="5429" y="808"/>
                  </a:cubicBezTo>
                  <a:cubicBezTo>
                    <a:pt x="5259" y="464"/>
                    <a:pt x="5021" y="195"/>
                    <a:pt x="4735" y="42"/>
                  </a:cubicBezTo>
                  <a:cubicBezTo>
                    <a:pt x="4684" y="14"/>
                    <a:pt x="4625" y="0"/>
                    <a:pt x="4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2545;p64">
              <a:extLst>
                <a:ext uri="{FF2B5EF4-FFF2-40B4-BE49-F238E27FC236}">
                  <a16:creationId xmlns:a16="http://schemas.microsoft.com/office/drawing/2014/main" id="{6314B399-4BA0-BF75-B7D4-DC3419778170}"/>
                </a:ext>
              </a:extLst>
            </p:cNvPr>
            <p:cNvSpPr/>
            <p:nvPr/>
          </p:nvSpPr>
          <p:spPr>
            <a:xfrm>
              <a:off x="5923584" y="2742025"/>
              <a:ext cx="39171" cy="39204"/>
            </a:xfrm>
            <a:custGeom>
              <a:avLst/>
              <a:gdLst/>
              <a:ahLst/>
              <a:cxnLst/>
              <a:rect l="l" t="t" r="r" b="b"/>
              <a:pathLst>
                <a:path w="1181" h="1182" extrusionOk="0">
                  <a:moveTo>
                    <a:pt x="591" y="532"/>
                  </a:moveTo>
                  <a:cubicBezTo>
                    <a:pt x="623" y="532"/>
                    <a:pt x="649" y="558"/>
                    <a:pt x="649" y="591"/>
                  </a:cubicBezTo>
                  <a:cubicBezTo>
                    <a:pt x="649" y="623"/>
                    <a:pt x="623" y="649"/>
                    <a:pt x="591" y="649"/>
                  </a:cubicBezTo>
                  <a:cubicBezTo>
                    <a:pt x="559" y="649"/>
                    <a:pt x="532" y="623"/>
                    <a:pt x="532" y="591"/>
                  </a:cubicBezTo>
                  <a:cubicBezTo>
                    <a:pt x="532" y="558"/>
                    <a:pt x="559" y="532"/>
                    <a:pt x="591" y="532"/>
                  </a:cubicBezTo>
                  <a:close/>
                  <a:moveTo>
                    <a:pt x="591" y="0"/>
                  </a:moveTo>
                  <a:cubicBezTo>
                    <a:pt x="265" y="0"/>
                    <a:pt x="0" y="265"/>
                    <a:pt x="0" y="591"/>
                  </a:cubicBezTo>
                  <a:cubicBezTo>
                    <a:pt x="0" y="916"/>
                    <a:pt x="265" y="1181"/>
                    <a:pt x="591" y="1181"/>
                  </a:cubicBezTo>
                  <a:cubicBezTo>
                    <a:pt x="916" y="1181"/>
                    <a:pt x="1181" y="916"/>
                    <a:pt x="1181" y="591"/>
                  </a:cubicBezTo>
                  <a:cubicBezTo>
                    <a:pt x="1181" y="265"/>
                    <a:pt x="916" y="0"/>
                    <a:pt x="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2546;p64">
              <a:extLst>
                <a:ext uri="{FF2B5EF4-FFF2-40B4-BE49-F238E27FC236}">
                  <a16:creationId xmlns:a16="http://schemas.microsoft.com/office/drawing/2014/main" id="{AF29E4AA-FA4F-5103-7D22-3898249B3FDC}"/>
                </a:ext>
              </a:extLst>
            </p:cNvPr>
            <p:cNvSpPr/>
            <p:nvPr/>
          </p:nvSpPr>
          <p:spPr>
            <a:xfrm>
              <a:off x="5833634" y="2560499"/>
              <a:ext cx="110381" cy="110381"/>
            </a:xfrm>
            <a:custGeom>
              <a:avLst/>
              <a:gdLst/>
              <a:ahLst/>
              <a:cxnLst/>
              <a:rect l="l" t="t" r="r" b="b"/>
              <a:pathLst>
                <a:path w="3328" h="3328" extrusionOk="0">
                  <a:moveTo>
                    <a:pt x="2764" y="1930"/>
                  </a:moveTo>
                  <a:cubicBezTo>
                    <a:pt x="2643" y="2426"/>
                    <a:pt x="2196" y="2796"/>
                    <a:pt x="1664" y="2796"/>
                  </a:cubicBezTo>
                  <a:cubicBezTo>
                    <a:pt x="1131" y="2796"/>
                    <a:pt x="683" y="2426"/>
                    <a:pt x="564" y="1930"/>
                  </a:cubicBezTo>
                  <a:close/>
                  <a:moveTo>
                    <a:pt x="1664" y="1"/>
                  </a:moveTo>
                  <a:cubicBezTo>
                    <a:pt x="746" y="1"/>
                    <a:pt x="1" y="746"/>
                    <a:pt x="1" y="1664"/>
                  </a:cubicBezTo>
                  <a:cubicBezTo>
                    <a:pt x="1" y="2581"/>
                    <a:pt x="746" y="3327"/>
                    <a:pt x="1664" y="3327"/>
                  </a:cubicBezTo>
                  <a:cubicBezTo>
                    <a:pt x="2581" y="3327"/>
                    <a:pt x="3327" y="2581"/>
                    <a:pt x="3327" y="1664"/>
                  </a:cubicBezTo>
                  <a:cubicBezTo>
                    <a:pt x="3327" y="1449"/>
                    <a:pt x="3286" y="1238"/>
                    <a:pt x="3206" y="1040"/>
                  </a:cubicBezTo>
                  <a:cubicBezTo>
                    <a:pt x="3164" y="936"/>
                    <a:pt x="3064" y="874"/>
                    <a:pt x="2959" y="874"/>
                  </a:cubicBezTo>
                  <a:cubicBezTo>
                    <a:pt x="2926" y="874"/>
                    <a:pt x="2892" y="880"/>
                    <a:pt x="2859" y="893"/>
                  </a:cubicBezTo>
                  <a:cubicBezTo>
                    <a:pt x="2724" y="948"/>
                    <a:pt x="2658" y="1104"/>
                    <a:pt x="2713" y="1240"/>
                  </a:cubicBezTo>
                  <a:cubicBezTo>
                    <a:pt x="2734" y="1291"/>
                    <a:pt x="2750" y="1344"/>
                    <a:pt x="2764" y="1398"/>
                  </a:cubicBezTo>
                  <a:lnTo>
                    <a:pt x="564" y="1398"/>
                  </a:lnTo>
                  <a:cubicBezTo>
                    <a:pt x="683" y="902"/>
                    <a:pt x="1131" y="532"/>
                    <a:pt x="1664" y="532"/>
                  </a:cubicBezTo>
                  <a:cubicBezTo>
                    <a:pt x="1767" y="532"/>
                    <a:pt x="1867" y="546"/>
                    <a:pt x="1966" y="573"/>
                  </a:cubicBezTo>
                  <a:cubicBezTo>
                    <a:pt x="1990" y="580"/>
                    <a:pt x="2014" y="583"/>
                    <a:pt x="2038" y="583"/>
                  </a:cubicBezTo>
                  <a:cubicBezTo>
                    <a:pt x="2154" y="583"/>
                    <a:pt x="2260" y="505"/>
                    <a:pt x="2292" y="388"/>
                  </a:cubicBezTo>
                  <a:cubicBezTo>
                    <a:pt x="2332" y="246"/>
                    <a:pt x="2249" y="99"/>
                    <a:pt x="2107" y="60"/>
                  </a:cubicBezTo>
                  <a:cubicBezTo>
                    <a:pt x="1964" y="20"/>
                    <a:pt x="1814" y="1"/>
                    <a:pt x="1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2547;p64">
              <a:extLst>
                <a:ext uri="{FF2B5EF4-FFF2-40B4-BE49-F238E27FC236}">
                  <a16:creationId xmlns:a16="http://schemas.microsoft.com/office/drawing/2014/main" id="{8CC84DE2-0C12-86D4-1B20-C59E824ACF27}"/>
                </a:ext>
              </a:extLst>
            </p:cNvPr>
            <p:cNvSpPr/>
            <p:nvPr/>
          </p:nvSpPr>
          <p:spPr>
            <a:xfrm>
              <a:off x="5424115" y="2314430"/>
              <a:ext cx="52968" cy="50779"/>
            </a:xfrm>
            <a:custGeom>
              <a:avLst/>
              <a:gdLst/>
              <a:ahLst/>
              <a:cxnLst/>
              <a:rect l="l" t="t" r="r" b="b"/>
              <a:pathLst>
                <a:path w="1597" h="1531" extrusionOk="0">
                  <a:moveTo>
                    <a:pt x="1298" y="0"/>
                  </a:moveTo>
                  <a:cubicBezTo>
                    <a:pt x="1269" y="0"/>
                    <a:pt x="1239" y="5"/>
                    <a:pt x="1211" y="15"/>
                  </a:cubicBezTo>
                  <a:cubicBezTo>
                    <a:pt x="939" y="108"/>
                    <a:pt x="699" y="258"/>
                    <a:pt x="495" y="463"/>
                  </a:cubicBezTo>
                  <a:cubicBezTo>
                    <a:pt x="292" y="666"/>
                    <a:pt x="142" y="906"/>
                    <a:pt x="48" y="1177"/>
                  </a:cubicBezTo>
                  <a:cubicBezTo>
                    <a:pt x="0" y="1316"/>
                    <a:pt x="74" y="1468"/>
                    <a:pt x="213" y="1515"/>
                  </a:cubicBezTo>
                  <a:cubicBezTo>
                    <a:pt x="241" y="1525"/>
                    <a:pt x="270" y="1530"/>
                    <a:pt x="299" y="1530"/>
                  </a:cubicBezTo>
                  <a:cubicBezTo>
                    <a:pt x="410" y="1530"/>
                    <a:pt x="512" y="1461"/>
                    <a:pt x="550" y="1351"/>
                  </a:cubicBezTo>
                  <a:cubicBezTo>
                    <a:pt x="617" y="1157"/>
                    <a:pt x="725" y="984"/>
                    <a:pt x="871" y="838"/>
                  </a:cubicBezTo>
                  <a:cubicBezTo>
                    <a:pt x="1018" y="693"/>
                    <a:pt x="1189" y="585"/>
                    <a:pt x="1384" y="517"/>
                  </a:cubicBezTo>
                  <a:cubicBezTo>
                    <a:pt x="1523" y="470"/>
                    <a:pt x="1597" y="318"/>
                    <a:pt x="1548" y="179"/>
                  </a:cubicBezTo>
                  <a:cubicBezTo>
                    <a:pt x="1511" y="69"/>
                    <a:pt x="1408" y="0"/>
                    <a:pt x="1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2548;p64">
              <a:extLst>
                <a:ext uri="{FF2B5EF4-FFF2-40B4-BE49-F238E27FC236}">
                  <a16:creationId xmlns:a16="http://schemas.microsoft.com/office/drawing/2014/main" id="{41D44FA8-3FAD-92EF-6088-63F3056E611D}"/>
                </a:ext>
              </a:extLst>
            </p:cNvPr>
            <p:cNvSpPr/>
            <p:nvPr/>
          </p:nvSpPr>
          <p:spPr>
            <a:xfrm>
              <a:off x="5450649" y="2340931"/>
              <a:ext cx="36119" cy="33930"/>
            </a:xfrm>
            <a:custGeom>
              <a:avLst/>
              <a:gdLst/>
              <a:ahLst/>
              <a:cxnLst/>
              <a:rect l="l" t="t" r="r" b="b"/>
              <a:pathLst>
                <a:path w="1089" h="1023" extrusionOk="0">
                  <a:moveTo>
                    <a:pt x="789" y="1"/>
                  </a:moveTo>
                  <a:cubicBezTo>
                    <a:pt x="762" y="1"/>
                    <a:pt x="734" y="5"/>
                    <a:pt x="707" y="14"/>
                  </a:cubicBezTo>
                  <a:cubicBezTo>
                    <a:pt x="551" y="65"/>
                    <a:pt x="413" y="149"/>
                    <a:pt x="298" y="265"/>
                  </a:cubicBezTo>
                  <a:cubicBezTo>
                    <a:pt x="182" y="381"/>
                    <a:pt x="97" y="519"/>
                    <a:pt x="46" y="676"/>
                  </a:cubicBezTo>
                  <a:cubicBezTo>
                    <a:pt x="1" y="816"/>
                    <a:pt x="78" y="966"/>
                    <a:pt x="218" y="1011"/>
                  </a:cubicBezTo>
                  <a:cubicBezTo>
                    <a:pt x="244" y="1019"/>
                    <a:pt x="272" y="1023"/>
                    <a:pt x="300" y="1023"/>
                  </a:cubicBezTo>
                  <a:cubicBezTo>
                    <a:pt x="412" y="1023"/>
                    <a:pt x="515" y="952"/>
                    <a:pt x="552" y="840"/>
                  </a:cubicBezTo>
                  <a:cubicBezTo>
                    <a:pt x="577" y="764"/>
                    <a:pt x="618" y="697"/>
                    <a:pt x="673" y="641"/>
                  </a:cubicBezTo>
                  <a:cubicBezTo>
                    <a:pt x="729" y="586"/>
                    <a:pt x="796" y="545"/>
                    <a:pt x="872" y="520"/>
                  </a:cubicBezTo>
                  <a:cubicBezTo>
                    <a:pt x="1011" y="475"/>
                    <a:pt x="1088" y="325"/>
                    <a:pt x="1043" y="185"/>
                  </a:cubicBezTo>
                  <a:cubicBezTo>
                    <a:pt x="1006" y="73"/>
                    <a:pt x="901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2549;p64">
              <a:extLst>
                <a:ext uri="{FF2B5EF4-FFF2-40B4-BE49-F238E27FC236}">
                  <a16:creationId xmlns:a16="http://schemas.microsoft.com/office/drawing/2014/main" id="{19E6E7AE-E0F3-7FAB-D8FA-5C8CE372756C}"/>
                </a:ext>
              </a:extLst>
            </p:cNvPr>
            <p:cNvSpPr/>
            <p:nvPr/>
          </p:nvSpPr>
          <p:spPr>
            <a:xfrm>
              <a:off x="5397581" y="2287896"/>
              <a:ext cx="69784" cy="67562"/>
            </a:xfrm>
            <a:custGeom>
              <a:avLst/>
              <a:gdLst/>
              <a:ahLst/>
              <a:cxnLst/>
              <a:rect l="l" t="t" r="r" b="b"/>
              <a:pathLst>
                <a:path w="2104" h="2037" extrusionOk="0">
                  <a:moveTo>
                    <a:pt x="1805" y="0"/>
                  </a:moveTo>
                  <a:cubicBezTo>
                    <a:pt x="1775" y="0"/>
                    <a:pt x="1746" y="5"/>
                    <a:pt x="1717" y="15"/>
                  </a:cubicBezTo>
                  <a:cubicBezTo>
                    <a:pt x="1330" y="152"/>
                    <a:pt x="985" y="368"/>
                    <a:pt x="693" y="660"/>
                  </a:cubicBezTo>
                  <a:cubicBezTo>
                    <a:pt x="402" y="951"/>
                    <a:pt x="185" y="1295"/>
                    <a:pt x="49" y="1684"/>
                  </a:cubicBezTo>
                  <a:cubicBezTo>
                    <a:pt x="0" y="1821"/>
                    <a:pt x="73" y="1973"/>
                    <a:pt x="212" y="2022"/>
                  </a:cubicBezTo>
                  <a:cubicBezTo>
                    <a:pt x="240" y="2033"/>
                    <a:pt x="270" y="2037"/>
                    <a:pt x="300" y="2037"/>
                  </a:cubicBezTo>
                  <a:cubicBezTo>
                    <a:pt x="410" y="2037"/>
                    <a:pt x="513" y="1969"/>
                    <a:pt x="551" y="1859"/>
                  </a:cubicBezTo>
                  <a:cubicBezTo>
                    <a:pt x="660" y="1548"/>
                    <a:pt x="835" y="1271"/>
                    <a:pt x="1069" y="1036"/>
                  </a:cubicBezTo>
                  <a:cubicBezTo>
                    <a:pt x="1304" y="802"/>
                    <a:pt x="1581" y="627"/>
                    <a:pt x="1893" y="517"/>
                  </a:cubicBezTo>
                  <a:cubicBezTo>
                    <a:pt x="2031" y="469"/>
                    <a:pt x="2104" y="317"/>
                    <a:pt x="2056" y="178"/>
                  </a:cubicBezTo>
                  <a:cubicBezTo>
                    <a:pt x="2018" y="69"/>
                    <a:pt x="1915" y="0"/>
                    <a:pt x="1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2550;p64">
              <a:extLst>
                <a:ext uri="{FF2B5EF4-FFF2-40B4-BE49-F238E27FC236}">
                  <a16:creationId xmlns:a16="http://schemas.microsoft.com/office/drawing/2014/main" id="{98D5A184-1391-C447-2DB5-CD603FA1BE1B}"/>
                </a:ext>
              </a:extLst>
            </p:cNvPr>
            <p:cNvSpPr/>
            <p:nvPr/>
          </p:nvSpPr>
          <p:spPr>
            <a:xfrm>
              <a:off x="5612175" y="2609554"/>
              <a:ext cx="63118" cy="63085"/>
            </a:xfrm>
            <a:custGeom>
              <a:avLst/>
              <a:gdLst/>
              <a:ahLst/>
              <a:cxnLst/>
              <a:rect l="l" t="t" r="r" b="b"/>
              <a:pathLst>
                <a:path w="1903" h="1902" extrusionOk="0">
                  <a:moveTo>
                    <a:pt x="951" y="532"/>
                  </a:moveTo>
                  <a:cubicBezTo>
                    <a:pt x="1182" y="532"/>
                    <a:pt x="1371" y="720"/>
                    <a:pt x="1371" y="951"/>
                  </a:cubicBezTo>
                  <a:cubicBezTo>
                    <a:pt x="1371" y="1182"/>
                    <a:pt x="1182" y="1370"/>
                    <a:pt x="951" y="1370"/>
                  </a:cubicBezTo>
                  <a:cubicBezTo>
                    <a:pt x="720" y="1370"/>
                    <a:pt x="532" y="1182"/>
                    <a:pt x="532" y="951"/>
                  </a:cubicBezTo>
                  <a:cubicBezTo>
                    <a:pt x="532" y="720"/>
                    <a:pt x="720" y="532"/>
                    <a:pt x="951" y="532"/>
                  </a:cubicBezTo>
                  <a:close/>
                  <a:moveTo>
                    <a:pt x="951" y="0"/>
                  </a:moveTo>
                  <a:cubicBezTo>
                    <a:pt x="427" y="0"/>
                    <a:pt x="1" y="426"/>
                    <a:pt x="1" y="951"/>
                  </a:cubicBezTo>
                  <a:cubicBezTo>
                    <a:pt x="1" y="1476"/>
                    <a:pt x="427" y="1902"/>
                    <a:pt x="951" y="1902"/>
                  </a:cubicBezTo>
                  <a:cubicBezTo>
                    <a:pt x="1476" y="1902"/>
                    <a:pt x="1902" y="1476"/>
                    <a:pt x="1902" y="951"/>
                  </a:cubicBezTo>
                  <a:cubicBezTo>
                    <a:pt x="1902" y="426"/>
                    <a:pt x="1476" y="0"/>
                    <a:pt x="9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2551;p64">
              <a:extLst>
                <a:ext uri="{FF2B5EF4-FFF2-40B4-BE49-F238E27FC236}">
                  <a16:creationId xmlns:a16="http://schemas.microsoft.com/office/drawing/2014/main" id="{1A4065AA-275F-D768-4978-E647A7CB2509}"/>
                </a:ext>
              </a:extLst>
            </p:cNvPr>
            <p:cNvSpPr/>
            <p:nvPr/>
          </p:nvSpPr>
          <p:spPr>
            <a:xfrm>
              <a:off x="5630151" y="2715292"/>
              <a:ext cx="28226" cy="17678"/>
            </a:xfrm>
            <a:custGeom>
              <a:avLst/>
              <a:gdLst/>
              <a:ahLst/>
              <a:cxnLst/>
              <a:rect l="l" t="t" r="r" b="b"/>
              <a:pathLst>
                <a:path w="851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2"/>
                    <a:pt x="120" y="532"/>
                    <a:pt x="267" y="532"/>
                  </a:cubicBezTo>
                  <a:lnTo>
                    <a:pt x="585" y="532"/>
                  </a:lnTo>
                  <a:cubicBezTo>
                    <a:pt x="732" y="532"/>
                    <a:pt x="851" y="413"/>
                    <a:pt x="851" y="266"/>
                  </a:cubicBezTo>
                  <a:cubicBezTo>
                    <a:pt x="851" y="119"/>
                    <a:pt x="732" y="0"/>
                    <a:pt x="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2552;p64">
              <a:extLst>
                <a:ext uri="{FF2B5EF4-FFF2-40B4-BE49-F238E27FC236}">
                  <a16:creationId xmlns:a16="http://schemas.microsoft.com/office/drawing/2014/main" id="{E92FF3C8-CE98-7225-81F6-91F19081E710}"/>
                </a:ext>
              </a:extLst>
            </p:cNvPr>
            <p:cNvSpPr/>
            <p:nvPr/>
          </p:nvSpPr>
          <p:spPr>
            <a:xfrm>
              <a:off x="5601926" y="2533037"/>
              <a:ext cx="88226" cy="40232"/>
            </a:xfrm>
            <a:custGeom>
              <a:avLst/>
              <a:gdLst/>
              <a:ahLst/>
              <a:cxnLst/>
              <a:rect l="l" t="t" r="r" b="b"/>
              <a:pathLst>
                <a:path w="2660" h="1213" extrusionOk="0">
                  <a:moveTo>
                    <a:pt x="2128" y="532"/>
                  </a:moveTo>
                  <a:lnTo>
                    <a:pt x="2128" y="681"/>
                  </a:lnTo>
                  <a:lnTo>
                    <a:pt x="533" y="681"/>
                  </a:lnTo>
                  <a:lnTo>
                    <a:pt x="533" y="532"/>
                  </a:lnTo>
                  <a:close/>
                  <a:moveTo>
                    <a:pt x="444" y="0"/>
                  </a:moveTo>
                  <a:cubicBezTo>
                    <a:pt x="200" y="0"/>
                    <a:pt x="1" y="199"/>
                    <a:pt x="1" y="444"/>
                  </a:cubicBezTo>
                  <a:lnTo>
                    <a:pt x="1" y="769"/>
                  </a:lnTo>
                  <a:cubicBezTo>
                    <a:pt x="1" y="1014"/>
                    <a:pt x="200" y="1213"/>
                    <a:pt x="444" y="1213"/>
                  </a:cubicBezTo>
                  <a:lnTo>
                    <a:pt x="2216" y="1213"/>
                  </a:lnTo>
                  <a:cubicBezTo>
                    <a:pt x="2461" y="1213"/>
                    <a:pt x="2660" y="1014"/>
                    <a:pt x="2660" y="769"/>
                  </a:cubicBezTo>
                  <a:lnTo>
                    <a:pt x="2660" y="444"/>
                  </a:lnTo>
                  <a:cubicBezTo>
                    <a:pt x="2660" y="199"/>
                    <a:pt x="246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2" name="Google Shape;2592;p64">
            <a:extLst>
              <a:ext uri="{FF2B5EF4-FFF2-40B4-BE49-F238E27FC236}">
                <a16:creationId xmlns:a16="http://schemas.microsoft.com/office/drawing/2014/main" id="{FF5992BD-CE71-D852-22A7-D78D1FB9BA0B}"/>
              </a:ext>
            </a:extLst>
          </p:cNvPr>
          <p:cNvGrpSpPr/>
          <p:nvPr/>
        </p:nvGrpSpPr>
        <p:grpSpPr>
          <a:xfrm>
            <a:off x="7253984" y="3400653"/>
            <a:ext cx="536704" cy="501044"/>
            <a:chOff x="7474098" y="2308360"/>
            <a:chExt cx="602023" cy="562023"/>
          </a:xfrm>
        </p:grpSpPr>
        <p:sp>
          <p:nvSpPr>
            <p:cNvPr id="1993" name="Google Shape;2593;p64">
              <a:extLst>
                <a:ext uri="{FF2B5EF4-FFF2-40B4-BE49-F238E27FC236}">
                  <a16:creationId xmlns:a16="http://schemas.microsoft.com/office/drawing/2014/main" id="{8AEA85E1-6FAA-60FA-9EF8-FE2FCB0BB991}"/>
                </a:ext>
              </a:extLst>
            </p:cNvPr>
            <p:cNvSpPr/>
            <p:nvPr/>
          </p:nvSpPr>
          <p:spPr>
            <a:xfrm>
              <a:off x="7474098" y="2308360"/>
              <a:ext cx="602023" cy="562023"/>
            </a:xfrm>
            <a:custGeom>
              <a:avLst/>
              <a:gdLst/>
              <a:ahLst/>
              <a:cxnLst/>
              <a:rect l="l" t="t" r="r" b="b"/>
              <a:pathLst>
                <a:path w="18151" h="16945" extrusionOk="0">
                  <a:moveTo>
                    <a:pt x="10142" y="533"/>
                  </a:moveTo>
                  <a:cubicBezTo>
                    <a:pt x="10882" y="533"/>
                    <a:pt x="11485" y="1134"/>
                    <a:pt x="11485" y="1875"/>
                  </a:cubicBezTo>
                  <a:lnTo>
                    <a:pt x="11485" y="2304"/>
                  </a:lnTo>
                  <a:cubicBezTo>
                    <a:pt x="11037" y="2269"/>
                    <a:pt x="10542" y="2251"/>
                    <a:pt x="9989" y="2251"/>
                  </a:cubicBezTo>
                  <a:lnTo>
                    <a:pt x="9927" y="2251"/>
                  </a:lnTo>
                  <a:cubicBezTo>
                    <a:pt x="8630" y="2251"/>
                    <a:pt x="6989" y="2328"/>
                    <a:pt x="5806" y="2927"/>
                  </a:cubicBezTo>
                  <a:cubicBezTo>
                    <a:pt x="5453" y="3106"/>
                    <a:pt x="5152" y="3322"/>
                    <a:pt x="4904" y="3578"/>
                  </a:cubicBezTo>
                  <a:lnTo>
                    <a:pt x="4904" y="2968"/>
                  </a:lnTo>
                  <a:cubicBezTo>
                    <a:pt x="4904" y="2749"/>
                    <a:pt x="4744" y="2568"/>
                    <a:pt x="4535" y="2532"/>
                  </a:cubicBezTo>
                  <a:lnTo>
                    <a:pt x="4535" y="1875"/>
                  </a:lnTo>
                  <a:cubicBezTo>
                    <a:pt x="4535" y="1135"/>
                    <a:pt x="5138" y="533"/>
                    <a:pt x="5879" y="533"/>
                  </a:cubicBezTo>
                  <a:close/>
                  <a:moveTo>
                    <a:pt x="12819" y="1228"/>
                  </a:moveTo>
                  <a:cubicBezTo>
                    <a:pt x="14231" y="1228"/>
                    <a:pt x="15380" y="2376"/>
                    <a:pt x="15380" y="3786"/>
                  </a:cubicBezTo>
                  <a:lnTo>
                    <a:pt x="15380" y="4052"/>
                  </a:lnTo>
                  <a:cubicBezTo>
                    <a:pt x="15225" y="3806"/>
                    <a:pt x="15036" y="3585"/>
                    <a:pt x="14815" y="3393"/>
                  </a:cubicBezTo>
                  <a:cubicBezTo>
                    <a:pt x="14764" y="3350"/>
                    <a:pt x="14702" y="3329"/>
                    <a:pt x="14641" y="3329"/>
                  </a:cubicBezTo>
                  <a:cubicBezTo>
                    <a:pt x="14566" y="3329"/>
                    <a:pt x="14492" y="3360"/>
                    <a:pt x="14439" y="3421"/>
                  </a:cubicBezTo>
                  <a:cubicBezTo>
                    <a:pt x="14343" y="3532"/>
                    <a:pt x="14356" y="3700"/>
                    <a:pt x="14467" y="3796"/>
                  </a:cubicBezTo>
                  <a:cubicBezTo>
                    <a:pt x="15082" y="4326"/>
                    <a:pt x="15380" y="5098"/>
                    <a:pt x="15380" y="6151"/>
                  </a:cubicBezTo>
                  <a:lnTo>
                    <a:pt x="15380" y="6806"/>
                  </a:lnTo>
                  <a:lnTo>
                    <a:pt x="4535" y="6806"/>
                  </a:lnTo>
                  <a:lnTo>
                    <a:pt x="4535" y="6308"/>
                  </a:lnTo>
                  <a:cubicBezTo>
                    <a:pt x="4743" y="6272"/>
                    <a:pt x="4904" y="6090"/>
                    <a:pt x="4904" y="5872"/>
                  </a:cubicBezTo>
                  <a:lnTo>
                    <a:pt x="4904" y="4467"/>
                  </a:lnTo>
                  <a:cubicBezTo>
                    <a:pt x="5152" y="4012"/>
                    <a:pt x="5530" y="3662"/>
                    <a:pt x="6046" y="3401"/>
                  </a:cubicBezTo>
                  <a:cubicBezTo>
                    <a:pt x="6890" y="2973"/>
                    <a:pt x="8086" y="2783"/>
                    <a:pt x="9926" y="2783"/>
                  </a:cubicBezTo>
                  <a:lnTo>
                    <a:pt x="9989" y="2783"/>
                  </a:lnTo>
                  <a:cubicBezTo>
                    <a:pt x="11349" y="2783"/>
                    <a:pt x="12342" y="2887"/>
                    <a:pt x="13113" y="3110"/>
                  </a:cubicBezTo>
                  <a:cubicBezTo>
                    <a:pt x="13138" y="3117"/>
                    <a:pt x="13162" y="3120"/>
                    <a:pt x="13186" y="3120"/>
                  </a:cubicBezTo>
                  <a:cubicBezTo>
                    <a:pt x="13302" y="3120"/>
                    <a:pt x="13409" y="3044"/>
                    <a:pt x="13442" y="2928"/>
                  </a:cubicBezTo>
                  <a:cubicBezTo>
                    <a:pt x="13484" y="2786"/>
                    <a:pt x="13402" y="2640"/>
                    <a:pt x="13261" y="2598"/>
                  </a:cubicBezTo>
                  <a:cubicBezTo>
                    <a:pt x="12895" y="2493"/>
                    <a:pt x="12485" y="2413"/>
                    <a:pt x="12017" y="2355"/>
                  </a:cubicBezTo>
                  <a:lnTo>
                    <a:pt x="12017" y="1875"/>
                  </a:lnTo>
                  <a:cubicBezTo>
                    <a:pt x="12017" y="1703"/>
                    <a:pt x="11993" y="1538"/>
                    <a:pt x="11950" y="1380"/>
                  </a:cubicBezTo>
                  <a:cubicBezTo>
                    <a:pt x="12221" y="1282"/>
                    <a:pt x="12514" y="1228"/>
                    <a:pt x="12819" y="1228"/>
                  </a:cubicBezTo>
                  <a:close/>
                  <a:moveTo>
                    <a:pt x="16579" y="7338"/>
                  </a:moveTo>
                  <a:cubicBezTo>
                    <a:pt x="16627" y="7338"/>
                    <a:pt x="16667" y="7378"/>
                    <a:pt x="16667" y="7426"/>
                  </a:cubicBezTo>
                  <a:lnTo>
                    <a:pt x="16667" y="7675"/>
                  </a:lnTo>
                  <a:cubicBezTo>
                    <a:pt x="16667" y="7723"/>
                    <a:pt x="16627" y="7763"/>
                    <a:pt x="16579" y="7763"/>
                  </a:cubicBezTo>
                  <a:lnTo>
                    <a:pt x="3338" y="7763"/>
                  </a:lnTo>
                  <a:cubicBezTo>
                    <a:pt x="3289" y="7763"/>
                    <a:pt x="3249" y="7723"/>
                    <a:pt x="3249" y="7675"/>
                  </a:cubicBezTo>
                  <a:lnTo>
                    <a:pt x="3249" y="7426"/>
                  </a:lnTo>
                  <a:cubicBezTo>
                    <a:pt x="3249" y="7378"/>
                    <a:pt x="3289" y="7338"/>
                    <a:pt x="3338" y="7338"/>
                  </a:cubicBezTo>
                  <a:close/>
                  <a:moveTo>
                    <a:pt x="10109" y="8295"/>
                  </a:moveTo>
                  <a:cubicBezTo>
                    <a:pt x="10115" y="8325"/>
                    <a:pt x="10123" y="8353"/>
                    <a:pt x="10133" y="8383"/>
                  </a:cubicBezTo>
                  <a:lnTo>
                    <a:pt x="10409" y="9263"/>
                  </a:lnTo>
                  <a:lnTo>
                    <a:pt x="9507" y="9263"/>
                  </a:lnTo>
                  <a:lnTo>
                    <a:pt x="9784" y="8383"/>
                  </a:lnTo>
                  <a:cubicBezTo>
                    <a:pt x="9793" y="8353"/>
                    <a:pt x="9800" y="8325"/>
                    <a:pt x="9806" y="8295"/>
                  </a:cubicBezTo>
                  <a:close/>
                  <a:moveTo>
                    <a:pt x="10575" y="9795"/>
                  </a:moveTo>
                  <a:lnTo>
                    <a:pt x="10667" y="10088"/>
                  </a:lnTo>
                  <a:lnTo>
                    <a:pt x="9249" y="10088"/>
                  </a:lnTo>
                  <a:lnTo>
                    <a:pt x="9341" y="9795"/>
                  </a:lnTo>
                  <a:close/>
                  <a:moveTo>
                    <a:pt x="4820" y="9243"/>
                  </a:moveTo>
                  <a:lnTo>
                    <a:pt x="4820" y="10252"/>
                  </a:lnTo>
                  <a:lnTo>
                    <a:pt x="3399" y="10252"/>
                  </a:lnTo>
                  <a:cubicBezTo>
                    <a:pt x="3318" y="10252"/>
                    <a:pt x="3249" y="10183"/>
                    <a:pt x="3249" y="10101"/>
                  </a:cubicBezTo>
                  <a:lnTo>
                    <a:pt x="3249" y="9393"/>
                  </a:lnTo>
                  <a:cubicBezTo>
                    <a:pt x="3249" y="9311"/>
                    <a:pt x="3318" y="9243"/>
                    <a:pt x="3399" y="9243"/>
                  </a:cubicBezTo>
                  <a:close/>
                  <a:moveTo>
                    <a:pt x="6731" y="9243"/>
                  </a:moveTo>
                  <a:cubicBezTo>
                    <a:pt x="6812" y="9243"/>
                    <a:pt x="6881" y="9311"/>
                    <a:pt x="6881" y="9393"/>
                  </a:cubicBezTo>
                  <a:lnTo>
                    <a:pt x="6881" y="10101"/>
                  </a:lnTo>
                  <a:cubicBezTo>
                    <a:pt x="6881" y="10183"/>
                    <a:pt x="6812" y="10252"/>
                    <a:pt x="6731" y="10252"/>
                  </a:cubicBezTo>
                  <a:lnTo>
                    <a:pt x="5352" y="10252"/>
                  </a:lnTo>
                  <a:lnTo>
                    <a:pt x="5352" y="9243"/>
                  </a:lnTo>
                  <a:close/>
                  <a:moveTo>
                    <a:pt x="3145" y="8318"/>
                  </a:moveTo>
                  <a:cubicBezTo>
                    <a:pt x="3145" y="8325"/>
                    <a:pt x="3145" y="8330"/>
                    <a:pt x="3145" y="8336"/>
                  </a:cubicBezTo>
                  <a:lnTo>
                    <a:pt x="3145" y="8761"/>
                  </a:lnTo>
                  <a:cubicBezTo>
                    <a:pt x="2894" y="8862"/>
                    <a:pt x="2718" y="9107"/>
                    <a:pt x="2718" y="9392"/>
                  </a:cubicBezTo>
                  <a:lnTo>
                    <a:pt x="2718" y="10101"/>
                  </a:lnTo>
                  <a:cubicBezTo>
                    <a:pt x="2718" y="10386"/>
                    <a:pt x="2894" y="10632"/>
                    <a:pt x="3145" y="10733"/>
                  </a:cubicBezTo>
                  <a:lnTo>
                    <a:pt x="3145" y="10957"/>
                  </a:lnTo>
                  <a:cubicBezTo>
                    <a:pt x="3145" y="11097"/>
                    <a:pt x="3174" y="11231"/>
                    <a:pt x="3229" y="11351"/>
                  </a:cubicBezTo>
                  <a:cubicBezTo>
                    <a:pt x="2681" y="11105"/>
                    <a:pt x="2298" y="10554"/>
                    <a:pt x="2298" y="9914"/>
                  </a:cubicBezTo>
                  <a:lnTo>
                    <a:pt x="2298" y="9715"/>
                  </a:lnTo>
                  <a:cubicBezTo>
                    <a:pt x="2298" y="9109"/>
                    <a:pt x="2642" y="8582"/>
                    <a:pt x="3145" y="8318"/>
                  </a:cubicBezTo>
                  <a:close/>
                  <a:moveTo>
                    <a:pt x="16771" y="8318"/>
                  </a:moveTo>
                  <a:lnTo>
                    <a:pt x="16771" y="8318"/>
                  </a:lnTo>
                  <a:cubicBezTo>
                    <a:pt x="17274" y="8582"/>
                    <a:pt x="17619" y="9109"/>
                    <a:pt x="17619" y="9715"/>
                  </a:cubicBezTo>
                  <a:lnTo>
                    <a:pt x="17619" y="9915"/>
                  </a:lnTo>
                  <a:cubicBezTo>
                    <a:pt x="17619" y="10554"/>
                    <a:pt x="17236" y="11105"/>
                    <a:pt x="16687" y="11352"/>
                  </a:cubicBezTo>
                  <a:cubicBezTo>
                    <a:pt x="16742" y="11231"/>
                    <a:pt x="16772" y="11098"/>
                    <a:pt x="16772" y="10957"/>
                  </a:cubicBezTo>
                  <a:lnTo>
                    <a:pt x="16772" y="10080"/>
                  </a:lnTo>
                  <a:lnTo>
                    <a:pt x="16875" y="10080"/>
                  </a:lnTo>
                  <a:cubicBezTo>
                    <a:pt x="17022" y="10080"/>
                    <a:pt x="17141" y="9961"/>
                    <a:pt x="17141" y="9814"/>
                  </a:cubicBezTo>
                  <a:cubicBezTo>
                    <a:pt x="17141" y="9668"/>
                    <a:pt x="17022" y="9550"/>
                    <a:pt x="16875" y="9550"/>
                  </a:cubicBezTo>
                  <a:lnTo>
                    <a:pt x="16772" y="9550"/>
                  </a:lnTo>
                  <a:lnTo>
                    <a:pt x="16772" y="8336"/>
                  </a:lnTo>
                  <a:cubicBezTo>
                    <a:pt x="16772" y="8330"/>
                    <a:pt x="16771" y="8325"/>
                    <a:pt x="16771" y="8318"/>
                  </a:cubicBezTo>
                  <a:close/>
                  <a:moveTo>
                    <a:pt x="16238" y="8295"/>
                  </a:moveTo>
                  <a:cubicBezTo>
                    <a:pt x="16239" y="8308"/>
                    <a:pt x="16240" y="8322"/>
                    <a:pt x="16240" y="8336"/>
                  </a:cubicBezTo>
                  <a:lnTo>
                    <a:pt x="16240" y="10957"/>
                  </a:lnTo>
                  <a:cubicBezTo>
                    <a:pt x="16240" y="11202"/>
                    <a:pt x="16042" y="11400"/>
                    <a:pt x="15796" y="11400"/>
                  </a:cubicBezTo>
                  <a:lnTo>
                    <a:pt x="12149" y="11400"/>
                  </a:lnTo>
                  <a:cubicBezTo>
                    <a:pt x="11876" y="11400"/>
                    <a:pt x="11564" y="11171"/>
                    <a:pt x="11482" y="10910"/>
                  </a:cubicBezTo>
                  <a:lnTo>
                    <a:pt x="10663" y="8295"/>
                  </a:lnTo>
                  <a:close/>
                  <a:moveTo>
                    <a:pt x="9254" y="8295"/>
                  </a:moveTo>
                  <a:lnTo>
                    <a:pt x="8434" y="10910"/>
                  </a:lnTo>
                  <a:cubicBezTo>
                    <a:pt x="8352" y="11171"/>
                    <a:pt x="8040" y="11400"/>
                    <a:pt x="7767" y="11400"/>
                  </a:cubicBezTo>
                  <a:lnTo>
                    <a:pt x="7374" y="11400"/>
                  </a:lnTo>
                  <a:cubicBezTo>
                    <a:pt x="7227" y="11400"/>
                    <a:pt x="7108" y="11519"/>
                    <a:pt x="7108" y="11666"/>
                  </a:cubicBezTo>
                  <a:cubicBezTo>
                    <a:pt x="7108" y="11812"/>
                    <a:pt x="7227" y="11932"/>
                    <a:pt x="7374" y="11932"/>
                  </a:cubicBezTo>
                  <a:lnTo>
                    <a:pt x="7767" y="11932"/>
                  </a:lnTo>
                  <a:cubicBezTo>
                    <a:pt x="8273" y="11932"/>
                    <a:pt x="8790" y="11553"/>
                    <a:pt x="8942" y="11069"/>
                  </a:cubicBezTo>
                  <a:lnTo>
                    <a:pt x="9082" y="10619"/>
                  </a:lnTo>
                  <a:lnTo>
                    <a:pt x="9363" y="10619"/>
                  </a:lnTo>
                  <a:lnTo>
                    <a:pt x="9363" y="12113"/>
                  </a:lnTo>
                  <a:cubicBezTo>
                    <a:pt x="9363" y="12455"/>
                    <a:pt x="9641" y="12733"/>
                    <a:pt x="9983" y="12733"/>
                  </a:cubicBezTo>
                  <a:lnTo>
                    <a:pt x="10836" y="12733"/>
                  </a:lnTo>
                  <a:cubicBezTo>
                    <a:pt x="10983" y="12733"/>
                    <a:pt x="11102" y="12614"/>
                    <a:pt x="11102" y="12468"/>
                  </a:cubicBezTo>
                  <a:cubicBezTo>
                    <a:pt x="11102" y="12321"/>
                    <a:pt x="10983" y="12202"/>
                    <a:pt x="10836" y="12202"/>
                  </a:cubicBezTo>
                  <a:lnTo>
                    <a:pt x="9983" y="12202"/>
                  </a:lnTo>
                  <a:cubicBezTo>
                    <a:pt x="9935" y="12202"/>
                    <a:pt x="9894" y="12162"/>
                    <a:pt x="9894" y="12113"/>
                  </a:cubicBezTo>
                  <a:lnTo>
                    <a:pt x="9894" y="10619"/>
                  </a:lnTo>
                  <a:lnTo>
                    <a:pt x="10834" y="10619"/>
                  </a:lnTo>
                  <a:lnTo>
                    <a:pt x="10975" y="11069"/>
                  </a:lnTo>
                  <a:cubicBezTo>
                    <a:pt x="11127" y="11553"/>
                    <a:pt x="11642" y="11932"/>
                    <a:pt x="12149" y="11932"/>
                  </a:cubicBezTo>
                  <a:lnTo>
                    <a:pt x="15304" y="11932"/>
                  </a:lnTo>
                  <a:cubicBezTo>
                    <a:pt x="14872" y="14472"/>
                    <a:pt x="12653" y="16412"/>
                    <a:pt x="9989" y="16412"/>
                  </a:cubicBezTo>
                  <a:lnTo>
                    <a:pt x="9927" y="16412"/>
                  </a:lnTo>
                  <a:cubicBezTo>
                    <a:pt x="7263" y="16412"/>
                    <a:pt x="5044" y="14472"/>
                    <a:pt x="4612" y="11932"/>
                  </a:cubicBezTo>
                  <a:lnTo>
                    <a:pt x="5707" y="11932"/>
                  </a:lnTo>
                  <a:cubicBezTo>
                    <a:pt x="5854" y="11932"/>
                    <a:pt x="5973" y="11812"/>
                    <a:pt x="5973" y="11666"/>
                  </a:cubicBezTo>
                  <a:cubicBezTo>
                    <a:pt x="5973" y="11519"/>
                    <a:pt x="5854" y="11400"/>
                    <a:pt x="5707" y="11400"/>
                  </a:cubicBezTo>
                  <a:lnTo>
                    <a:pt x="4119" y="11400"/>
                  </a:lnTo>
                  <a:cubicBezTo>
                    <a:pt x="3876" y="11400"/>
                    <a:pt x="3677" y="11202"/>
                    <a:pt x="3677" y="10957"/>
                  </a:cubicBezTo>
                  <a:lnTo>
                    <a:pt x="3677" y="10784"/>
                  </a:lnTo>
                  <a:lnTo>
                    <a:pt x="6731" y="10784"/>
                  </a:lnTo>
                  <a:cubicBezTo>
                    <a:pt x="7107" y="10784"/>
                    <a:pt x="7413" y="10478"/>
                    <a:pt x="7413" y="10101"/>
                  </a:cubicBezTo>
                  <a:lnTo>
                    <a:pt x="7413" y="9393"/>
                  </a:lnTo>
                  <a:cubicBezTo>
                    <a:pt x="7413" y="9017"/>
                    <a:pt x="7107" y="8711"/>
                    <a:pt x="6731" y="8711"/>
                  </a:cubicBezTo>
                  <a:lnTo>
                    <a:pt x="3677" y="8711"/>
                  </a:lnTo>
                  <a:lnTo>
                    <a:pt x="3677" y="8336"/>
                  </a:lnTo>
                  <a:cubicBezTo>
                    <a:pt x="3677" y="8323"/>
                    <a:pt x="3678" y="8308"/>
                    <a:pt x="3679" y="8295"/>
                  </a:cubicBezTo>
                  <a:close/>
                  <a:moveTo>
                    <a:pt x="5879" y="1"/>
                  </a:moveTo>
                  <a:cubicBezTo>
                    <a:pt x="4845" y="1"/>
                    <a:pt x="4004" y="842"/>
                    <a:pt x="4004" y="1875"/>
                  </a:cubicBezTo>
                  <a:lnTo>
                    <a:pt x="4004" y="2525"/>
                  </a:lnTo>
                  <a:lnTo>
                    <a:pt x="3014" y="2525"/>
                  </a:lnTo>
                  <a:cubicBezTo>
                    <a:pt x="2867" y="2525"/>
                    <a:pt x="2748" y="2644"/>
                    <a:pt x="2748" y="2790"/>
                  </a:cubicBezTo>
                  <a:cubicBezTo>
                    <a:pt x="2748" y="2937"/>
                    <a:pt x="2867" y="3056"/>
                    <a:pt x="3014" y="3056"/>
                  </a:cubicBezTo>
                  <a:lnTo>
                    <a:pt x="4372" y="3056"/>
                  </a:lnTo>
                  <a:lnTo>
                    <a:pt x="4372" y="5783"/>
                  </a:lnTo>
                  <a:lnTo>
                    <a:pt x="2964" y="5783"/>
                  </a:lnTo>
                  <a:cubicBezTo>
                    <a:pt x="2777" y="5783"/>
                    <a:pt x="2568" y="5896"/>
                    <a:pt x="2467" y="6053"/>
                  </a:cubicBezTo>
                  <a:lnTo>
                    <a:pt x="2067" y="6672"/>
                  </a:lnTo>
                  <a:lnTo>
                    <a:pt x="1666" y="6053"/>
                  </a:lnTo>
                  <a:cubicBezTo>
                    <a:pt x="1565" y="5896"/>
                    <a:pt x="1356" y="5783"/>
                    <a:pt x="1169" y="5783"/>
                  </a:cubicBezTo>
                  <a:lnTo>
                    <a:pt x="533" y="5783"/>
                  </a:lnTo>
                  <a:lnTo>
                    <a:pt x="533" y="3056"/>
                  </a:lnTo>
                  <a:lnTo>
                    <a:pt x="1419" y="3056"/>
                  </a:lnTo>
                  <a:cubicBezTo>
                    <a:pt x="1566" y="3056"/>
                    <a:pt x="1685" y="2937"/>
                    <a:pt x="1685" y="2790"/>
                  </a:cubicBezTo>
                  <a:cubicBezTo>
                    <a:pt x="1685" y="2644"/>
                    <a:pt x="1566" y="2525"/>
                    <a:pt x="1419" y="2525"/>
                  </a:cubicBezTo>
                  <a:lnTo>
                    <a:pt x="443" y="2525"/>
                  </a:lnTo>
                  <a:cubicBezTo>
                    <a:pt x="199" y="2525"/>
                    <a:pt x="1" y="2724"/>
                    <a:pt x="1" y="2968"/>
                  </a:cubicBezTo>
                  <a:lnTo>
                    <a:pt x="1" y="5872"/>
                  </a:lnTo>
                  <a:cubicBezTo>
                    <a:pt x="1" y="6116"/>
                    <a:pt x="199" y="6315"/>
                    <a:pt x="443" y="6315"/>
                  </a:cubicBezTo>
                  <a:lnTo>
                    <a:pt x="1166" y="6314"/>
                  </a:lnTo>
                  <a:cubicBezTo>
                    <a:pt x="1181" y="6316"/>
                    <a:pt x="1211" y="6334"/>
                    <a:pt x="1220" y="6342"/>
                  </a:cubicBezTo>
                  <a:lnTo>
                    <a:pt x="1747" y="7157"/>
                  </a:lnTo>
                  <a:cubicBezTo>
                    <a:pt x="1822" y="7273"/>
                    <a:pt x="1938" y="7340"/>
                    <a:pt x="2067" y="7340"/>
                  </a:cubicBezTo>
                  <a:cubicBezTo>
                    <a:pt x="2194" y="7340"/>
                    <a:pt x="2311" y="7273"/>
                    <a:pt x="2386" y="7157"/>
                  </a:cubicBezTo>
                  <a:lnTo>
                    <a:pt x="2912" y="6345"/>
                  </a:lnTo>
                  <a:cubicBezTo>
                    <a:pt x="2921" y="6333"/>
                    <a:pt x="2952" y="6316"/>
                    <a:pt x="2964" y="6314"/>
                  </a:cubicBezTo>
                  <a:lnTo>
                    <a:pt x="4004" y="6314"/>
                  </a:lnTo>
                  <a:lnTo>
                    <a:pt x="4004" y="6806"/>
                  </a:lnTo>
                  <a:lnTo>
                    <a:pt x="3338" y="6806"/>
                  </a:lnTo>
                  <a:cubicBezTo>
                    <a:pt x="2996" y="6806"/>
                    <a:pt x="2718" y="7084"/>
                    <a:pt x="2718" y="7426"/>
                  </a:cubicBezTo>
                  <a:lnTo>
                    <a:pt x="2718" y="7675"/>
                  </a:lnTo>
                  <a:cubicBezTo>
                    <a:pt x="2718" y="7763"/>
                    <a:pt x="2736" y="7846"/>
                    <a:pt x="2769" y="7922"/>
                  </a:cubicBezTo>
                  <a:cubicBezTo>
                    <a:pt x="2168" y="8294"/>
                    <a:pt x="1767" y="8958"/>
                    <a:pt x="1767" y="9715"/>
                  </a:cubicBezTo>
                  <a:lnTo>
                    <a:pt x="1767" y="9914"/>
                  </a:lnTo>
                  <a:cubicBezTo>
                    <a:pt x="1767" y="11077"/>
                    <a:pt x="2712" y="12023"/>
                    <a:pt x="3877" y="12023"/>
                  </a:cubicBezTo>
                  <a:lnTo>
                    <a:pt x="4088" y="12023"/>
                  </a:lnTo>
                  <a:cubicBezTo>
                    <a:pt x="4565" y="14813"/>
                    <a:pt x="7001" y="16944"/>
                    <a:pt x="9927" y="16944"/>
                  </a:cubicBezTo>
                  <a:lnTo>
                    <a:pt x="9989" y="16944"/>
                  </a:lnTo>
                  <a:cubicBezTo>
                    <a:pt x="12915" y="16944"/>
                    <a:pt x="15353" y="14813"/>
                    <a:pt x="15828" y="12023"/>
                  </a:cubicBezTo>
                  <a:lnTo>
                    <a:pt x="16040" y="12023"/>
                  </a:lnTo>
                  <a:cubicBezTo>
                    <a:pt x="17204" y="12023"/>
                    <a:pt x="18151" y="11077"/>
                    <a:pt x="18151" y="9914"/>
                  </a:cubicBezTo>
                  <a:lnTo>
                    <a:pt x="18151" y="9715"/>
                  </a:lnTo>
                  <a:cubicBezTo>
                    <a:pt x="18151" y="8958"/>
                    <a:pt x="17748" y="8294"/>
                    <a:pt x="17147" y="7922"/>
                  </a:cubicBezTo>
                  <a:cubicBezTo>
                    <a:pt x="17180" y="7846"/>
                    <a:pt x="17199" y="7763"/>
                    <a:pt x="17199" y="7675"/>
                  </a:cubicBezTo>
                  <a:lnTo>
                    <a:pt x="17199" y="7426"/>
                  </a:lnTo>
                  <a:cubicBezTo>
                    <a:pt x="17199" y="7084"/>
                    <a:pt x="16920" y="6806"/>
                    <a:pt x="16579" y="6806"/>
                  </a:cubicBezTo>
                  <a:lnTo>
                    <a:pt x="15912" y="6806"/>
                  </a:lnTo>
                  <a:lnTo>
                    <a:pt x="15912" y="3786"/>
                  </a:lnTo>
                  <a:cubicBezTo>
                    <a:pt x="15912" y="2083"/>
                    <a:pt x="14525" y="697"/>
                    <a:pt x="12820" y="697"/>
                  </a:cubicBezTo>
                  <a:cubicBezTo>
                    <a:pt x="12439" y="697"/>
                    <a:pt x="12074" y="766"/>
                    <a:pt x="11738" y="892"/>
                  </a:cubicBezTo>
                  <a:cubicBezTo>
                    <a:pt x="11407" y="358"/>
                    <a:pt x="10815" y="1"/>
                    <a:pt x="10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2594;p64">
              <a:extLst>
                <a:ext uri="{FF2B5EF4-FFF2-40B4-BE49-F238E27FC236}">
                  <a16:creationId xmlns:a16="http://schemas.microsoft.com/office/drawing/2014/main" id="{2EA41192-12A1-A48A-EED2-9EDFF45726E0}"/>
                </a:ext>
              </a:extLst>
            </p:cNvPr>
            <p:cNvSpPr/>
            <p:nvPr/>
          </p:nvSpPr>
          <p:spPr>
            <a:xfrm>
              <a:off x="7886702" y="2595657"/>
              <a:ext cx="101891" cy="17678"/>
            </a:xfrm>
            <a:custGeom>
              <a:avLst/>
              <a:gdLst/>
              <a:ahLst/>
              <a:cxnLst/>
              <a:rect l="l" t="t" r="r" b="b"/>
              <a:pathLst>
                <a:path w="3072" h="533" extrusionOk="0">
                  <a:moveTo>
                    <a:pt x="267" y="0"/>
                  </a:moveTo>
                  <a:cubicBezTo>
                    <a:pt x="120" y="0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807" y="532"/>
                  </a:lnTo>
                  <a:cubicBezTo>
                    <a:pt x="2954" y="532"/>
                    <a:pt x="3072" y="413"/>
                    <a:pt x="3072" y="266"/>
                  </a:cubicBezTo>
                  <a:cubicBezTo>
                    <a:pt x="3072" y="120"/>
                    <a:pt x="2954" y="0"/>
                    <a:pt x="2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2595;p64">
              <a:extLst>
                <a:ext uri="{FF2B5EF4-FFF2-40B4-BE49-F238E27FC236}">
                  <a16:creationId xmlns:a16="http://schemas.microsoft.com/office/drawing/2014/main" id="{7E89334C-EB9E-7929-2381-77F29E915CBD}"/>
                </a:ext>
              </a:extLst>
            </p:cNvPr>
            <p:cNvSpPr/>
            <p:nvPr/>
          </p:nvSpPr>
          <p:spPr>
            <a:xfrm>
              <a:off x="7886702" y="2622655"/>
              <a:ext cx="101891" cy="17645"/>
            </a:xfrm>
            <a:custGeom>
              <a:avLst/>
              <a:gdLst/>
              <a:ahLst/>
              <a:cxnLst/>
              <a:rect l="l" t="t" r="r" b="b"/>
              <a:pathLst>
                <a:path w="3072" h="532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2807" y="531"/>
                  </a:lnTo>
                  <a:cubicBezTo>
                    <a:pt x="2954" y="531"/>
                    <a:pt x="3072" y="413"/>
                    <a:pt x="3072" y="267"/>
                  </a:cubicBezTo>
                  <a:cubicBezTo>
                    <a:pt x="3072" y="120"/>
                    <a:pt x="2954" y="1"/>
                    <a:pt x="28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2596;p64">
              <a:extLst>
                <a:ext uri="{FF2B5EF4-FFF2-40B4-BE49-F238E27FC236}">
                  <a16:creationId xmlns:a16="http://schemas.microsoft.com/office/drawing/2014/main" id="{4DF05B32-3BAE-4CDF-53E4-E8DE8D5B118D}"/>
                </a:ext>
              </a:extLst>
            </p:cNvPr>
            <p:cNvSpPr/>
            <p:nvPr/>
          </p:nvSpPr>
          <p:spPr>
            <a:xfrm>
              <a:off x="7919040" y="2649621"/>
              <a:ext cx="69552" cy="17678"/>
            </a:xfrm>
            <a:custGeom>
              <a:avLst/>
              <a:gdLst/>
              <a:ahLst/>
              <a:cxnLst/>
              <a:rect l="l" t="t" r="r" b="b"/>
              <a:pathLst>
                <a:path w="2097" h="533" extrusionOk="0">
                  <a:moveTo>
                    <a:pt x="266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1832" y="533"/>
                  </a:lnTo>
                  <a:cubicBezTo>
                    <a:pt x="1979" y="533"/>
                    <a:pt x="2097" y="414"/>
                    <a:pt x="2097" y="267"/>
                  </a:cubicBezTo>
                  <a:cubicBezTo>
                    <a:pt x="2097" y="120"/>
                    <a:pt x="1979" y="1"/>
                    <a:pt x="18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597;p64">
              <a:extLst>
                <a:ext uri="{FF2B5EF4-FFF2-40B4-BE49-F238E27FC236}">
                  <a16:creationId xmlns:a16="http://schemas.microsoft.com/office/drawing/2014/main" id="{15DDD199-67D0-726F-388B-B126A0118F9E}"/>
                </a:ext>
              </a:extLst>
            </p:cNvPr>
            <p:cNvSpPr/>
            <p:nvPr/>
          </p:nvSpPr>
          <p:spPr>
            <a:xfrm>
              <a:off x="7664215" y="2622821"/>
              <a:ext cx="27595" cy="17645"/>
            </a:xfrm>
            <a:custGeom>
              <a:avLst/>
              <a:gdLst/>
              <a:ahLst/>
              <a:cxnLst/>
              <a:rect l="l" t="t" r="r" b="b"/>
              <a:pathLst>
                <a:path w="832" h="532" extrusionOk="0">
                  <a:moveTo>
                    <a:pt x="266" y="1"/>
                  </a:moveTo>
                  <a:cubicBezTo>
                    <a:pt x="119" y="1"/>
                    <a:pt x="0" y="120"/>
                    <a:pt x="0" y="266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566" y="532"/>
                  </a:lnTo>
                  <a:cubicBezTo>
                    <a:pt x="713" y="532"/>
                    <a:pt x="832" y="412"/>
                    <a:pt x="832" y="266"/>
                  </a:cubicBezTo>
                  <a:cubicBezTo>
                    <a:pt x="832" y="119"/>
                    <a:pt x="713" y="1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598;p64">
              <a:extLst>
                <a:ext uri="{FF2B5EF4-FFF2-40B4-BE49-F238E27FC236}">
                  <a16:creationId xmlns:a16="http://schemas.microsoft.com/office/drawing/2014/main" id="{AAC91777-1E2F-86BD-48D6-9D0EA162F6F1}"/>
                </a:ext>
              </a:extLst>
            </p:cNvPr>
            <p:cNvSpPr/>
            <p:nvPr/>
          </p:nvSpPr>
          <p:spPr>
            <a:xfrm>
              <a:off x="7587929" y="2622821"/>
              <a:ext cx="38740" cy="17645"/>
            </a:xfrm>
            <a:custGeom>
              <a:avLst/>
              <a:gdLst/>
              <a:ahLst/>
              <a:cxnLst/>
              <a:rect l="l" t="t" r="r" b="b"/>
              <a:pathLst>
                <a:path w="1168" h="532" extrusionOk="0">
                  <a:moveTo>
                    <a:pt x="266" y="1"/>
                  </a:moveTo>
                  <a:cubicBezTo>
                    <a:pt x="119" y="1"/>
                    <a:pt x="0" y="120"/>
                    <a:pt x="0" y="266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903" y="532"/>
                  </a:lnTo>
                  <a:cubicBezTo>
                    <a:pt x="1050" y="532"/>
                    <a:pt x="1168" y="412"/>
                    <a:pt x="1168" y="266"/>
                  </a:cubicBezTo>
                  <a:cubicBezTo>
                    <a:pt x="1168" y="119"/>
                    <a:pt x="1050" y="1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599;p64">
              <a:extLst>
                <a:ext uri="{FF2B5EF4-FFF2-40B4-BE49-F238E27FC236}">
                  <a16:creationId xmlns:a16="http://schemas.microsoft.com/office/drawing/2014/main" id="{758F917A-C1D2-6A99-A686-ABFE4AE66B3F}"/>
                </a:ext>
              </a:extLst>
            </p:cNvPr>
            <p:cNvSpPr/>
            <p:nvPr/>
          </p:nvSpPr>
          <p:spPr>
            <a:xfrm>
              <a:off x="8017117" y="2504977"/>
              <a:ext cx="56318" cy="56318"/>
            </a:xfrm>
            <a:custGeom>
              <a:avLst/>
              <a:gdLst/>
              <a:ahLst/>
              <a:cxnLst/>
              <a:rect l="l" t="t" r="r" b="b"/>
              <a:pathLst>
                <a:path w="1698" h="1698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167" y="532"/>
                  </a:lnTo>
                  <a:lnTo>
                    <a:pt x="1167" y="1431"/>
                  </a:lnTo>
                  <a:cubicBezTo>
                    <a:pt x="1167" y="1578"/>
                    <a:pt x="1285" y="1697"/>
                    <a:pt x="1431" y="1697"/>
                  </a:cubicBezTo>
                  <a:cubicBezTo>
                    <a:pt x="1578" y="1697"/>
                    <a:pt x="1697" y="1578"/>
                    <a:pt x="1697" y="1431"/>
                  </a:cubicBezTo>
                  <a:lnTo>
                    <a:pt x="1697" y="444"/>
                  </a:lnTo>
                  <a:cubicBezTo>
                    <a:pt x="1697" y="199"/>
                    <a:pt x="1499" y="0"/>
                    <a:pt x="1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600;p64">
              <a:extLst>
                <a:ext uri="{FF2B5EF4-FFF2-40B4-BE49-F238E27FC236}">
                  <a16:creationId xmlns:a16="http://schemas.microsoft.com/office/drawing/2014/main" id="{55E900BE-E2C0-D67D-F111-034C79028ABD}"/>
                </a:ext>
              </a:extLst>
            </p:cNvPr>
            <p:cNvSpPr/>
            <p:nvPr/>
          </p:nvSpPr>
          <p:spPr>
            <a:xfrm>
              <a:off x="7729455" y="2748957"/>
              <a:ext cx="149818" cy="63250"/>
            </a:xfrm>
            <a:custGeom>
              <a:avLst/>
              <a:gdLst/>
              <a:ahLst/>
              <a:cxnLst/>
              <a:rect l="l" t="t" r="r" b="b"/>
              <a:pathLst>
                <a:path w="4517" h="1907" extrusionOk="0">
                  <a:moveTo>
                    <a:pt x="301" y="0"/>
                  </a:moveTo>
                  <a:cubicBezTo>
                    <a:pt x="270" y="0"/>
                    <a:pt x="240" y="5"/>
                    <a:pt x="210" y="16"/>
                  </a:cubicBezTo>
                  <a:cubicBezTo>
                    <a:pt x="72" y="67"/>
                    <a:pt x="0" y="218"/>
                    <a:pt x="51" y="357"/>
                  </a:cubicBezTo>
                  <a:cubicBezTo>
                    <a:pt x="385" y="1283"/>
                    <a:pt x="1273" y="1906"/>
                    <a:pt x="2259" y="1906"/>
                  </a:cubicBezTo>
                  <a:cubicBezTo>
                    <a:pt x="3245" y="1906"/>
                    <a:pt x="4132" y="1283"/>
                    <a:pt x="4468" y="357"/>
                  </a:cubicBezTo>
                  <a:cubicBezTo>
                    <a:pt x="4517" y="218"/>
                    <a:pt x="4446" y="67"/>
                    <a:pt x="4308" y="16"/>
                  </a:cubicBezTo>
                  <a:cubicBezTo>
                    <a:pt x="4278" y="5"/>
                    <a:pt x="4247" y="0"/>
                    <a:pt x="4217" y="0"/>
                  </a:cubicBezTo>
                  <a:cubicBezTo>
                    <a:pt x="4108" y="0"/>
                    <a:pt x="4006" y="68"/>
                    <a:pt x="3968" y="175"/>
                  </a:cubicBezTo>
                  <a:cubicBezTo>
                    <a:pt x="3708" y="893"/>
                    <a:pt x="3022" y="1375"/>
                    <a:pt x="2259" y="1375"/>
                  </a:cubicBezTo>
                  <a:cubicBezTo>
                    <a:pt x="1496" y="1375"/>
                    <a:pt x="809" y="893"/>
                    <a:pt x="551" y="175"/>
                  </a:cubicBezTo>
                  <a:cubicBezTo>
                    <a:pt x="511" y="68"/>
                    <a:pt x="409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601;p64">
              <a:extLst>
                <a:ext uri="{FF2B5EF4-FFF2-40B4-BE49-F238E27FC236}">
                  <a16:creationId xmlns:a16="http://schemas.microsoft.com/office/drawing/2014/main" id="{2F264811-88C5-1F3D-32F9-0ACEFCEEDD3D}"/>
                </a:ext>
              </a:extLst>
            </p:cNvPr>
            <p:cNvSpPr/>
            <p:nvPr/>
          </p:nvSpPr>
          <p:spPr>
            <a:xfrm>
              <a:off x="7516254" y="2431611"/>
              <a:ext cx="78308" cy="17678"/>
            </a:xfrm>
            <a:custGeom>
              <a:avLst/>
              <a:gdLst/>
              <a:ahLst/>
              <a:cxnLst/>
              <a:rect l="l" t="t" r="r" b="b"/>
              <a:pathLst>
                <a:path w="2361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94" y="532"/>
                  </a:lnTo>
                  <a:cubicBezTo>
                    <a:pt x="2241" y="532"/>
                    <a:pt x="2360" y="413"/>
                    <a:pt x="2360" y="267"/>
                  </a:cubicBezTo>
                  <a:cubicBezTo>
                    <a:pt x="2360" y="120"/>
                    <a:pt x="2241" y="1"/>
                    <a:pt x="2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602;p64">
              <a:extLst>
                <a:ext uri="{FF2B5EF4-FFF2-40B4-BE49-F238E27FC236}">
                  <a16:creationId xmlns:a16="http://schemas.microsoft.com/office/drawing/2014/main" id="{D49785A3-05ED-431D-DBAC-AB03E13E960B}"/>
                </a:ext>
              </a:extLst>
            </p:cNvPr>
            <p:cNvSpPr/>
            <p:nvPr/>
          </p:nvSpPr>
          <p:spPr>
            <a:xfrm>
              <a:off x="7516254" y="2460599"/>
              <a:ext cx="59867" cy="17678"/>
            </a:xfrm>
            <a:custGeom>
              <a:avLst/>
              <a:gdLst/>
              <a:ahLst/>
              <a:cxnLst/>
              <a:rect l="l" t="t" r="r" b="b"/>
              <a:pathLst>
                <a:path w="1805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539" y="532"/>
                  </a:lnTo>
                  <a:cubicBezTo>
                    <a:pt x="1686" y="532"/>
                    <a:pt x="1805" y="413"/>
                    <a:pt x="1805" y="266"/>
                  </a:cubicBezTo>
                  <a:cubicBezTo>
                    <a:pt x="1805" y="119"/>
                    <a:pt x="1686" y="0"/>
                    <a:pt x="1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6" name="Google Shape;2607;p64">
            <a:extLst>
              <a:ext uri="{FF2B5EF4-FFF2-40B4-BE49-F238E27FC236}">
                <a16:creationId xmlns:a16="http://schemas.microsoft.com/office/drawing/2014/main" id="{829B675A-A774-4540-8DC0-60257ACBB09B}"/>
              </a:ext>
            </a:extLst>
          </p:cNvPr>
          <p:cNvGrpSpPr/>
          <p:nvPr/>
        </p:nvGrpSpPr>
        <p:grpSpPr>
          <a:xfrm>
            <a:off x="6313588" y="2651587"/>
            <a:ext cx="521919" cy="536704"/>
            <a:chOff x="1888890" y="3144712"/>
            <a:chExt cx="585440" cy="602023"/>
          </a:xfrm>
        </p:grpSpPr>
        <p:sp>
          <p:nvSpPr>
            <p:cNvPr id="2067" name="Google Shape;2608;p64">
              <a:extLst>
                <a:ext uri="{FF2B5EF4-FFF2-40B4-BE49-F238E27FC236}">
                  <a16:creationId xmlns:a16="http://schemas.microsoft.com/office/drawing/2014/main" id="{7DC05B1E-E3F1-3954-04F8-9D7ED02B4B24}"/>
                </a:ext>
              </a:extLst>
            </p:cNvPr>
            <p:cNvSpPr/>
            <p:nvPr/>
          </p:nvSpPr>
          <p:spPr>
            <a:xfrm>
              <a:off x="2170085" y="3159206"/>
              <a:ext cx="53532" cy="53499"/>
            </a:xfrm>
            <a:custGeom>
              <a:avLst/>
              <a:gdLst/>
              <a:ahLst/>
              <a:cxnLst/>
              <a:rect l="l" t="t" r="r" b="b"/>
              <a:pathLst>
                <a:path w="1614" h="1613" extrusionOk="0">
                  <a:moveTo>
                    <a:pt x="1082" y="532"/>
                  </a:moveTo>
                  <a:lnTo>
                    <a:pt x="1082" y="1081"/>
                  </a:lnTo>
                  <a:lnTo>
                    <a:pt x="533" y="1081"/>
                  </a:lnTo>
                  <a:lnTo>
                    <a:pt x="533" y="532"/>
                  </a:lnTo>
                  <a:close/>
                  <a:moveTo>
                    <a:pt x="373" y="1"/>
                  </a:moveTo>
                  <a:cubicBezTo>
                    <a:pt x="168" y="1"/>
                    <a:pt x="1" y="167"/>
                    <a:pt x="1" y="373"/>
                  </a:cubicBezTo>
                  <a:lnTo>
                    <a:pt x="1" y="1241"/>
                  </a:lnTo>
                  <a:cubicBezTo>
                    <a:pt x="1" y="1447"/>
                    <a:pt x="168" y="1613"/>
                    <a:pt x="373" y="1613"/>
                  </a:cubicBezTo>
                  <a:lnTo>
                    <a:pt x="1242" y="1613"/>
                  </a:lnTo>
                  <a:cubicBezTo>
                    <a:pt x="1447" y="1613"/>
                    <a:pt x="1614" y="1447"/>
                    <a:pt x="1614" y="1241"/>
                  </a:cubicBezTo>
                  <a:lnTo>
                    <a:pt x="1614" y="373"/>
                  </a:lnTo>
                  <a:cubicBezTo>
                    <a:pt x="1614" y="167"/>
                    <a:pt x="1447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609;p64">
              <a:extLst>
                <a:ext uri="{FF2B5EF4-FFF2-40B4-BE49-F238E27FC236}">
                  <a16:creationId xmlns:a16="http://schemas.microsoft.com/office/drawing/2014/main" id="{1F35C252-D15B-33EA-FA7D-8E61A69DFBBF}"/>
                </a:ext>
              </a:extLst>
            </p:cNvPr>
            <p:cNvSpPr/>
            <p:nvPr/>
          </p:nvSpPr>
          <p:spPr>
            <a:xfrm>
              <a:off x="1981726" y="3530782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3"/>
                  </a:moveTo>
                  <a:lnTo>
                    <a:pt x="1082" y="1082"/>
                  </a:lnTo>
                  <a:lnTo>
                    <a:pt x="533" y="1082"/>
                  </a:lnTo>
                  <a:lnTo>
                    <a:pt x="533" y="533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2"/>
                  </a:lnTo>
                  <a:cubicBezTo>
                    <a:pt x="1614" y="167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610;p64">
              <a:extLst>
                <a:ext uri="{FF2B5EF4-FFF2-40B4-BE49-F238E27FC236}">
                  <a16:creationId xmlns:a16="http://schemas.microsoft.com/office/drawing/2014/main" id="{E18837BD-1F03-8C19-8678-3CAF4DE30E20}"/>
                </a:ext>
              </a:extLst>
            </p:cNvPr>
            <p:cNvSpPr/>
            <p:nvPr/>
          </p:nvSpPr>
          <p:spPr>
            <a:xfrm>
              <a:off x="1915424" y="3185475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2"/>
                  </a:moveTo>
                  <a:lnTo>
                    <a:pt x="1082" y="1082"/>
                  </a:lnTo>
                  <a:lnTo>
                    <a:pt x="532" y="1082"/>
                  </a:lnTo>
                  <a:lnTo>
                    <a:pt x="532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3"/>
                  </a:lnTo>
                  <a:cubicBezTo>
                    <a:pt x="1614" y="168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611;p64">
              <a:extLst>
                <a:ext uri="{FF2B5EF4-FFF2-40B4-BE49-F238E27FC236}">
                  <a16:creationId xmlns:a16="http://schemas.microsoft.com/office/drawing/2014/main" id="{15815001-E813-D206-393E-12F3952E527E}"/>
                </a:ext>
              </a:extLst>
            </p:cNvPr>
            <p:cNvSpPr/>
            <p:nvPr/>
          </p:nvSpPr>
          <p:spPr>
            <a:xfrm>
              <a:off x="1920565" y="3144712"/>
              <a:ext cx="553765" cy="602023"/>
            </a:xfrm>
            <a:custGeom>
              <a:avLst/>
              <a:gdLst/>
              <a:ahLst/>
              <a:cxnLst/>
              <a:rect l="l" t="t" r="r" b="b"/>
              <a:pathLst>
                <a:path w="16696" h="18151" extrusionOk="0">
                  <a:moveTo>
                    <a:pt x="4488" y="532"/>
                  </a:moveTo>
                  <a:cubicBezTo>
                    <a:pt x="4721" y="532"/>
                    <a:pt x="4911" y="722"/>
                    <a:pt x="4911" y="955"/>
                  </a:cubicBezTo>
                  <a:cubicBezTo>
                    <a:pt x="4911" y="1189"/>
                    <a:pt x="4721" y="1377"/>
                    <a:pt x="4488" y="1377"/>
                  </a:cubicBezTo>
                  <a:cubicBezTo>
                    <a:pt x="4255" y="1377"/>
                    <a:pt x="4065" y="1189"/>
                    <a:pt x="4065" y="955"/>
                  </a:cubicBezTo>
                  <a:cubicBezTo>
                    <a:pt x="4065" y="722"/>
                    <a:pt x="4255" y="532"/>
                    <a:pt x="4488" y="532"/>
                  </a:cubicBezTo>
                  <a:close/>
                  <a:moveTo>
                    <a:pt x="2800" y="3960"/>
                  </a:moveTo>
                  <a:lnTo>
                    <a:pt x="2800" y="4509"/>
                  </a:lnTo>
                  <a:lnTo>
                    <a:pt x="2249" y="4509"/>
                  </a:lnTo>
                  <a:lnTo>
                    <a:pt x="2249" y="3960"/>
                  </a:lnTo>
                  <a:close/>
                  <a:moveTo>
                    <a:pt x="2260" y="7641"/>
                  </a:moveTo>
                  <a:lnTo>
                    <a:pt x="2260" y="8190"/>
                  </a:lnTo>
                  <a:lnTo>
                    <a:pt x="1710" y="8190"/>
                  </a:lnTo>
                  <a:lnTo>
                    <a:pt x="1710" y="7641"/>
                  </a:lnTo>
                  <a:close/>
                  <a:moveTo>
                    <a:pt x="956" y="9840"/>
                  </a:moveTo>
                  <a:cubicBezTo>
                    <a:pt x="1189" y="9840"/>
                    <a:pt x="1379" y="10030"/>
                    <a:pt x="1379" y="10263"/>
                  </a:cubicBezTo>
                  <a:cubicBezTo>
                    <a:pt x="1379" y="10496"/>
                    <a:pt x="1189" y="10686"/>
                    <a:pt x="956" y="10686"/>
                  </a:cubicBezTo>
                  <a:cubicBezTo>
                    <a:pt x="723" y="10686"/>
                    <a:pt x="533" y="10496"/>
                    <a:pt x="533" y="10263"/>
                  </a:cubicBezTo>
                  <a:cubicBezTo>
                    <a:pt x="533" y="10030"/>
                    <a:pt x="723" y="9840"/>
                    <a:pt x="956" y="9840"/>
                  </a:cubicBezTo>
                  <a:close/>
                  <a:moveTo>
                    <a:pt x="10194" y="12157"/>
                  </a:moveTo>
                  <a:cubicBezTo>
                    <a:pt x="10497" y="12157"/>
                    <a:pt x="10744" y="12404"/>
                    <a:pt x="10744" y="12707"/>
                  </a:cubicBezTo>
                  <a:cubicBezTo>
                    <a:pt x="10744" y="13009"/>
                    <a:pt x="10497" y="13256"/>
                    <a:pt x="10194" y="13256"/>
                  </a:cubicBezTo>
                  <a:cubicBezTo>
                    <a:pt x="9891" y="13256"/>
                    <a:pt x="9645" y="13009"/>
                    <a:pt x="9645" y="12707"/>
                  </a:cubicBezTo>
                  <a:cubicBezTo>
                    <a:pt x="9645" y="12404"/>
                    <a:pt x="9891" y="12157"/>
                    <a:pt x="10194" y="12157"/>
                  </a:cubicBezTo>
                  <a:close/>
                  <a:moveTo>
                    <a:pt x="5975" y="10529"/>
                  </a:moveTo>
                  <a:cubicBezTo>
                    <a:pt x="6735" y="10529"/>
                    <a:pt x="7353" y="11147"/>
                    <a:pt x="7353" y="11907"/>
                  </a:cubicBezTo>
                  <a:cubicBezTo>
                    <a:pt x="7353" y="12666"/>
                    <a:pt x="6735" y="13285"/>
                    <a:pt x="5975" y="13285"/>
                  </a:cubicBezTo>
                  <a:cubicBezTo>
                    <a:pt x="5216" y="13285"/>
                    <a:pt x="4598" y="12666"/>
                    <a:pt x="4598" y="11907"/>
                  </a:cubicBezTo>
                  <a:cubicBezTo>
                    <a:pt x="4598" y="11147"/>
                    <a:pt x="5216" y="10529"/>
                    <a:pt x="5975" y="10529"/>
                  </a:cubicBezTo>
                  <a:close/>
                  <a:moveTo>
                    <a:pt x="7876" y="11723"/>
                  </a:moveTo>
                  <a:lnTo>
                    <a:pt x="7876" y="11723"/>
                  </a:lnTo>
                  <a:cubicBezTo>
                    <a:pt x="8372" y="11782"/>
                    <a:pt x="8836" y="11944"/>
                    <a:pt x="9248" y="12185"/>
                  </a:cubicBezTo>
                  <a:cubicBezTo>
                    <a:pt x="9161" y="12340"/>
                    <a:pt x="9113" y="12518"/>
                    <a:pt x="9113" y="12707"/>
                  </a:cubicBezTo>
                  <a:cubicBezTo>
                    <a:pt x="9113" y="13303"/>
                    <a:pt x="9598" y="13788"/>
                    <a:pt x="10194" y="13788"/>
                  </a:cubicBezTo>
                  <a:cubicBezTo>
                    <a:pt x="10358" y="13788"/>
                    <a:pt x="10513" y="13751"/>
                    <a:pt x="10652" y="13686"/>
                  </a:cubicBezTo>
                  <a:cubicBezTo>
                    <a:pt x="10891" y="14167"/>
                    <a:pt x="11027" y="14708"/>
                    <a:pt x="11027" y="15280"/>
                  </a:cubicBezTo>
                  <a:cubicBezTo>
                    <a:pt x="11027" y="15614"/>
                    <a:pt x="10981" y="15943"/>
                    <a:pt x="10890" y="16261"/>
                  </a:cubicBezTo>
                  <a:lnTo>
                    <a:pt x="10152" y="16261"/>
                  </a:lnTo>
                  <a:cubicBezTo>
                    <a:pt x="9711" y="16261"/>
                    <a:pt x="9351" y="15902"/>
                    <a:pt x="9351" y="15460"/>
                  </a:cubicBezTo>
                  <a:lnTo>
                    <a:pt x="9351" y="14651"/>
                  </a:lnTo>
                  <a:cubicBezTo>
                    <a:pt x="9351" y="14511"/>
                    <a:pt x="9241" y="14393"/>
                    <a:pt x="9101" y="14385"/>
                  </a:cubicBezTo>
                  <a:cubicBezTo>
                    <a:pt x="8260" y="14337"/>
                    <a:pt x="7440" y="14090"/>
                    <a:pt x="6714" y="13668"/>
                  </a:cubicBezTo>
                  <a:cubicBezTo>
                    <a:pt x="7402" y="13379"/>
                    <a:pt x="7885" y="12698"/>
                    <a:pt x="7885" y="11907"/>
                  </a:cubicBezTo>
                  <a:cubicBezTo>
                    <a:pt x="7885" y="11844"/>
                    <a:pt x="7882" y="11783"/>
                    <a:pt x="7876" y="11723"/>
                  </a:cubicBezTo>
                  <a:close/>
                  <a:moveTo>
                    <a:pt x="9951" y="3359"/>
                  </a:moveTo>
                  <a:cubicBezTo>
                    <a:pt x="10397" y="3454"/>
                    <a:pt x="10761" y="3779"/>
                    <a:pt x="10898" y="4230"/>
                  </a:cubicBezTo>
                  <a:cubicBezTo>
                    <a:pt x="10922" y="4312"/>
                    <a:pt x="10986" y="4378"/>
                    <a:pt x="11068" y="4404"/>
                  </a:cubicBezTo>
                  <a:cubicBezTo>
                    <a:pt x="11132" y="4426"/>
                    <a:pt x="11194" y="4448"/>
                    <a:pt x="11257" y="4472"/>
                  </a:cubicBezTo>
                  <a:lnTo>
                    <a:pt x="9508" y="6221"/>
                  </a:lnTo>
                  <a:lnTo>
                    <a:pt x="8019" y="6221"/>
                  </a:lnTo>
                  <a:cubicBezTo>
                    <a:pt x="7872" y="6221"/>
                    <a:pt x="7754" y="6340"/>
                    <a:pt x="7754" y="6487"/>
                  </a:cubicBezTo>
                  <a:cubicBezTo>
                    <a:pt x="7754" y="6633"/>
                    <a:pt x="7872" y="6752"/>
                    <a:pt x="8019" y="6752"/>
                  </a:cubicBezTo>
                  <a:lnTo>
                    <a:pt x="8977" y="6752"/>
                  </a:lnTo>
                  <a:lnTo>
                    <a:pt x="7912" y="7817"/>
                  </a:lnTo>
                  <a:cubicBezTo>
                    <a:pt x="7808" y="7921"/>
                    <a:pt x="7808" y="8089"/>
                    <a:pt x="7912" y="8193"/>
                  </a:cubicBezTo>
                  <a:cubicBezTo>
                    <a:pt x="7964" y="8245"/>
                    <a:pt x="8032" y="8271"/>
                    <a:pt x="8100" y="8271"/>
                  </a:cubicBezTo>
                  <a:cubicBezTo>
                    <a:pt x="8168" y="8271"/>
                    <a:pt x="8236" y="8245"/>
                    <a:pt x="8288" y="8193"/>
                  </a:cubicBezTo>
                  <a:lnTo>
                    <a:pt x="12144" y="4337"/>
                  </a:lnTo>
                  <a:cubicBezTo>
                    <a:pt x="12868" y="4761"/>
                    <a:pt x="13491" y="5356"/>
                    <a:pt x="13948" y="6059"/>
                  </a:cubicBezTo>
                  <a:cubicBezTo>
                    <a:pt x="14453" y="6837"/>
                    <a:pt x="14750" y="7738"/>
                    <a:pt x="14806" y="8661"/>
                  </a:cubicBezTo>
                  <a:lnTo>
                    <a:pt x="14806" y="9986"/>
                  </a:lnTo>
                  <a:cubicBezTo>
                    <a:pt x="14806" y="10032"/>
                    <a:pt x="14818" y="10076"/>
                    <a:pt x="14841" y="10116"/>
                  </a:cubicBezTo>
                  <a:lnTo>
                    <a:pt x="16080" y="12312"/>
                  </a:lnTo>
                  <a:cubicBezTo>
                    <a:pt x="16128" y="12396"/>
                    <a:pt x="16134" y="12461"/>
                    <a:pt x="16120" y="12486"/>
                  </a:cubicBezTo>
                  <a:cubicBezTo>
                    <a:pt x="16105" y="12510"/>
                    <a:pt x="16046" y="12536"/>
                    <a:pt x="15948" y="12536"/>
                  </a:cubicBezTo>
                  <a:lnTo>
                    <a:pt x="15072" y="12536"/>
                  </a:lnTo>
                  <a:cubicBezTo>
                    <a:pt x="14926" y="12536"/>
                    <a:pt x="14807" y="12655"/>
                    <a:pt x="14807" y="12802"/>
                  </a:cubicBezTo>
                  <a:lnTo>
                    <a:pt x="14807" y="13433"/>
                  </a:lnTo>
                  <a:lnTo>
                    <a:pt x="13349" y="13433"/>
                  </a:lnTo>
                  <a:cubicBezTo>
                    <a:pt x="13007" y="13433"/>
                    <a:pt x="12728" y="13712"/>
                    <a:pt x="12728" y="14054"/>
                  </a:cubicBezTo>
                  <a:lnTo>
                    <a:pt x="12728" y="16261"/>
                  </a:lnTo>
                  <a:lnTo>
                    <a:pt x="11440" y="16261"/>
                  </a:lnTo>
                  <a:cubicBezTo>
                    <a:pt x="11519" y="15941"/>
                    <a:pt x="11559" y="15612"/>
                    <a:pt x="11559" y="15280"/>
                  </a:cubicBezTo>
                  <a:cubicBezTo>
                    <a:pt x="11559" y="14577"/>
                    <a:pt x="11382" y="13917"/>
                    <a:pt x="11071" y="13338"/>
                  </a:cubicBezTo>
                  <a:cubicBezTo>
                    <a:pt x="11199" y="13160"/>
                    <a:pt x="11275" y="12942"/>
                    <a:pt x="11275" y="12707"/>
                  </a:cubicBezTo>
                  <a:cubicBezTo>
                    <a:pt x="11275" y="12110"/>
                    <a:pt x="10790" y="11625"/>
                    <a:pt x="10194" y="11625"/>
                  </a:cubicBezTo>
                  <a:cubicBezTo>
                    <a:pt x="9984" y="11625"/>
                    <a:pt x="9788" y="11686"/>
                    <a:pt x="9621" y="11790"/>
                  </a:cubicBezTo>
                  <a:cubicBezTo>
                    <a:pt x="9069" y="11444"/>
                    <a:pt x="8427" y="11225"/>
                    <a:pt x="7739" y="11176"/>
                  </a:cubicBezTo>
                  <a:cubicBezTo>
                    <a:pt x="7509" y="10620"/>
                    <a:pt x="7024" y="10197"/>
                    <a:pt x="6429" y="10051"/>
                  </a:cubicBezTo>
                  <a:lnTo>
                    <a:pt x="7083" y="9398"/>
                  </a:lnTo>
                  <a:cubicBezTo>
                    <a:pt x="7187" y="9295"/>
                    <a:pt x="7187" y="9126"/>
                    <a:pt x="7083" y="9023"/>
                  </a:cubicBezTo>
                  <a:cubicBezTo>
                    <a:pt x="7031" y="8970"/>
                    <a:pt x="6963" y="8944"/>
                    <a:pt x="6895" y="8944"/>
                  </a:cubicBezTo>
                  <a:cubicBezTo>
                    <a:pt x="6827" y="8944"/>
                    <a:pt x="6759" y="8970"/>
                    <a:pt x="6706" y="9023"/>
                  </a:cubicBezTo>
                  <a:lnTo>
                    <a:pt x="5714" y="10015"/>
                  </a:lnTo>
                  <a:cubicBezTo>
                    <a:pt x="5414" y="10057"/>
                    <a:pt x="5136" y="10167"/>
                    <a:pt x="4897" y="10332"/>
                  </a:cubicBezTo>
                  <a:cubicBezTo>
                    <a:pt x="4845" y="10149"/>
                    <a:pt x="4804" y="9964"/>
                    <a:pt x="4773" y="9775"/>
                  </a:cubicBezTo>
                  <a:lnTo>
                    <a:pt x="5265" y="9775"/>
                  </a:lnTo>
                  <a:cubicBezTo>
                    <a:pt x="5412" y="9775"/>
                    <a:pt x="5531" y="9656"/>
                    <a:pt x="5531" y="9509"/>
                  </a:cubicBezTo>
                  <a:cubicBezTo>
                    <a:pt x="5531" y="9362"/>
                    <a:pt x="5412" y="9243"/>
                    <a:pt x="5265" y="9243"/>
                  </a:cubicBezTo>
                  <a:lnTo>
                    <a:pt x="4557" y="9243"/>
                  </a:lnTo>
                  <a:cubicBezTo>
                    <a:pt x="4247" y="9004"/>
                    <a:pt x="4065" y="8634"/>
                    <a:pt x="4065" y="8241"/>
                  </a:cubicBezTo>
                  <a:cubicBezTo>
                    <a:pt x="4065" y="7782"/>
                    <a:pt x="4309" y="7366"/>
                    <a:pt x="4705" y="7141"/>
                  </a:cubicBezTo>
                  <a:lnTo>
                    <a:pt x="5354" y="7141"/>
                  </a:lnTo>
                  <a:lnTo>
                    <a:pt x="5354" y="8086"/>
                  </a:lnTo>
                  <a:cubicBezTo>
                    <a:pt x="5354" y="8232"/>
                    <a:pt x="5473" y="8351"/>
                    <a:pt x="5620" y="8351"/>
                  </a:cubicBezTo>
                  <a:cubicBezTo>
                    <a:pt x="5767" y="8351"/>
                    <a:pt x="5886" y="8232"/>
                    <a:pt x="5886" y="8086"/>
                  </a:cubicBezTo>
                  <a:lnTo>
                    <a:pt x="5886" y="7141"/>
                  </a:lnTo>
                  <a:lnTo>
                    <a:pt x="6598" y="7141"/>
                  </a:lnTo>
                  <a:cubicBezTo>
                    <a:pt x="6744" y="7141"/>
                    <a:pt x="6864" y="7021"/>
                    <a:pt x="6864" y="6875"/>
                  </a:cubicBezTo>
                  <a:cubicBezTo>
                    <a:pt x="6864" y="6728"/>
                    <a:pt x="6744" y="6610"/>
                    <a:pt x="6598" y="6610"/>
                  </a:cubicBezTo>
                  <a:lnTo>
                    <a:pt x="4787" y="6610"/>
                  </a:lnTo>
                  <a:cubicBezTo>
                    <a:pt x="4693" y="6428"/>
                    <a:pt x="4642" y="6228"/>
                    <a:pt x="4642" y="6020"/>
                  </a:cubicBezTo>
                  <a:cubicBezTo>
                    <a:pt x="4642" y="5321"/>
                    <a:pt x="5210" y="4753"/>
                    <a:pt x="5909" y="4753"/>
                  </a:cubicBezTo>
                  <a:cubicBezTo>
                    <a:pt x="5987" y="4753"/>
                    <a:pt x="6064" y="4761"/>
                    <a:pt x="6140" y="4775"/>
                  </a:cubicBezTo>
                  <a:lnTo>
                    <a:pt x="6140" y="5687"/>
                  </a:lnTo>
                  <a:cubicBezTo>
                    <a:pt x="6140" y="5834"/>
                    <a:pt x="6259" y="5953"/>
                    <a:pt x="6406" y="5953"/>
                  </a:cubicBezTo>
                  <a:cubicBezTo>
                    <a:pt x="6552" y="5953"/>
                    <a:pt x="6672" y="5834"/>
                    <a:pt x="6672" y="5687"/>
                  </a:cubicBezTo>
                  <a:lnTo>
                    <a:pt x="6672" y="5420"/>
                  </a:lnTo>
                  <a:lnTo>
                    <a:pt x="8108" y="5420"/>
                  </a:lnTo>
                  <a:cubicBezTo>
                    <a:pt x="8255" y="5420"/>
                    <a:pt x="8374" y="5301"/>
                    <a:pt x="8374" y="5154"/>
                  </a:cubicBezTo>
                  <a:cubicBezTo>
                    <a:pt x="8374" y="5007"/>
                    <a:pt x="8255" y="4888"/>
                    <a:pt x="8108" y="4888"/>
                  </a:cubicBezTo>
                  <a:lnTo>
                    <a:pt x="6672" y="4888"/>
                  </a:lnTo>
                  <a:lnTo>
                    <a:pt x="6672" y="4615"/>
                  </a:lnTo>
                  <a:cubicBezTo>
                    <a:pt x="6851" y="4112"/>
                    <a:pt x="7326" y="3776"/>
                    <a:pt x="7864" y="3776"/>
                  </a:cubicBezTo>
                  <a:cubicBezTo>
                    <a:pt x="8042" y="3776"/>
                    <a:pt x="8216" y="3813"/>
                    <a:pt x="8379" y="3886"/>
                  </a:cubicBezTo>
                  <a:cubicBezTo>
                    <a:pt x="8414" y="3901"/>
                    <a:pt x="8451" y="3909"/>
                    <a:pt x="8487" y="3909"/>
                  </a:cubicBezTo>
                  <a:cubicBezTo>
                    <a:pt x="8566" y="3909"/>
                    <a:pt x="8643" y="3873"/>
                    <a:pt x="8695" y="3809"/>
                  </a:cubicBezTo>
                  <a:cubicBezTo>
                    <a:pt x="8881" y="3577"/>
                    <a:pt x="9136" y="3421"/>
                    <a:pt x="9419" y="3360"/>
                  </a:cubicBezTo>
                  <a:lnTo>
                    <a:pt x="9419" y="4428"/>
                  </a:lnTo>
                  <a:cubicBezTo>
                    <a:pt x="9419" y="4575"/>
                    <a:pt x="9538" y="4694"/>
                    <a:pt x="9685" y="4694"/>
                  </a:cubicBezTo>
                  <a:cubicBezTo>
                    <a:pt x="9832" y="4694"/>
                    <a:pt x="9951" y="4575"/>
                    <a:pt x="9951" y="4428"/>
                  </a:cubicBezTo>
                  <a:lnTo>
                    <a:pt x="9951" y="3359"/>
                  </a:lnTo>
                  <a:close/>
                  <a:moveTo>
                    <a:pt x="14807" y="13965"/>
                  </a:moveTo>
                  <a:lnTo>
                    <a:pt x="14807" y="15460"/>
                  </a:lnTo>
                  <a:cubicBezTo>
                    <a:pt x="14807" y="15902"/>
                    <a:pt x="14452" y="16261"/>
                    <a:pt x="14017" y="16261"/>
                  </a:cubicBezTo>
                  <a:lnTo>
                    <a:pt x="13260" y="16261"/>
                  </a:lnTo>
                  <a:lnTo>
                    <a:pt x="13260" y="14054"/>
                  </a:lnTo>
                  <a:cubicBezTo>
                    <a:pt x="13260" y="14005"/>
                    <a:pt x="13301" y="13965"/>
                    <a:pt x="13349" y="13965"/>
                  </a:cubicBezTo>
                  <a:close/>
                  <a:moveTo>
                    <a:pt x="4487" y="1"/>
                  </a:moveTo>
                  <a:cubicBezTo>
                    <a:pt x="3961" y="1"/>
                    <a:pt x="3533" y="429"/>
                    <a:pt x="3533" y="955"/>
                  </a:cubicBezTo>
                  <a:cubicBezTo>
                    <a:pt x="3533" y="1397"/>
                    <a:pt x="3835" y="1770"/>
                    <a:pt x="4243" y="1877"/>
                  </a:cubicBezTo>
                  <a:lnTo>
                    <a:pt x="4243" y="2488"/>
                  </a:lnTo>
                  <a:cubicBezTo>
                    <a:pt x="4243" y="2733"/>
                    <a:pt x="4442" y="2932"/>
                    <a:pt x="4687" y="2932"/>
                  </a:cubicBezTo>
                  <a:lnTo>
                    <a:pt x="7220" y="2932"/>
                  </a:lnTo>
                  <a:lnTo>
                    <a:pt x="7220" y="3362"/>
                  </a:lnTo>
                  <a:cubicBezTo>
                    <a:pt x="6902" y="3483"/>
                    <a:pt x="6623" y="3694"/>
                    <a:pt x="6420" y="3969"/>
                  </a:cubicBezTo>
                  <a:lnTo>
                    <a:pt x="3331" y="3969"/>
                  </a:lnTo>
                  <a:lnTo>
                    <a:pt x="3331" y="3801"/>
                  </a:lnTo>
                  <a:cubicBezTo>
                    <a:pt x="3331" y="3595"/>
                    <a:pt x="3164" y="3428"/>
                    <a:pt x="2959" y="3428"/>
                  </a:cubicBezTo>
                  <a:lnTo>
                    <a:pt x="2090" y="3428"/>
                  </a:lnTo>
                  <a:cubicBezTo>
                    <a:pt x="1885" y="3428"/>
                    <a:pt x="1718" y="3595"/>
                    <a:pt x="1718" y="3801"/>
                  </a:cubicBezTo>
                  <a:lnTo>
                    <a:pt x="1718" y="4669"/>
                  </a:lnTo>
                  <a:cubicBezTo>
                    <a:pt x="1718" y="4875"/>
                    <a:pt x="1885" y="5041"/>
                    <a:pt x="2090" y="5041"/>
                  </a:cubicBezTo>
                  <a:lnTo>
                    <a:pt x="2959" y="5041"/>
                  </a:lnTo>
                  <a:cubicBezTo>
                    <a:pt x="3164" y="5041"/>
                    <a:pt x="3331" y="4875"/>
                    <a:pt x="3331" y="4669"/>
                  </a:cubicBezTo>
                  <a:lnTo>
                    <a:pt x="3331" y="4501"/>
                  </a:lnTo>
                  <a:lnTo>
                    <a:pt x="4948" y="4501"/>
                  </a:lnTo>
                  <a:cubicBezTo>
                    <a:pt x="4500" y="4785"/>
                    <a:pt x="4186" y="5262"/>
                    <a:pt x="4122" y="5813"/>
                  </a:cubicBezTo>
                  <a:lnTo>
                    <a:pt x="3066" y="5813"/>
                  </a:lnTo>
                  <a:cubicBezTo>
                    <a:pt x="2919" y="5813"/>
                    <a:pt x="2801" y="5932"/>
                    <a:pt x="2801" y="6079"/>
                  </a:cubicBezTo>
                  <a:cubicBezTo>
                    <a:pt x="2801" y="6226"/>
                    <a:pt x="2920" y="6345"/>
                    <a:pt x="3066" y="6345"/>
                  </a:cubicBezTo>
                  <a:lnTo>
                    <a:pt x="4140" y="6345"/>
                  </a:lnTo>
                  <a:cubicBezTo>
                    <a:pt x="4167" y="6496"/>
                    <a:pt x="4214" y="6643"/>
                    <a:pt x="4279" y="6782"/>
                  </a:cubicBezTo>
                  <a:cubicBezTo>
                    <a:pt x="3976" y="7000"/>
                    <a:pt x="3753" y="7303"/>
                    <a:pt x="3632" y="7650"/>
                  </a:cubicBezTo>
                  <a:lnTo>
                    <a:pt x="2790" y="7650"/>
                  </a:lnTo>
                  <a:lnTo>
                    <a:pt x="2790" y="7481"/>
                  </a:lnTo>
                  <a:cubicBezTo>
                    <a:pt x="2790" y="7276"/>
                    <a:pt x="2624" y="7109"/>
                    <a:pt x="2419" y="7109"/>
                  </a:cubicBezTo>
                  <a:lnTo>
                    <a:pt x="1550" y="7109"/>
                  </a:lnTo>
                  <a:cubicBezTo>
                    <a:pt x="1345" y="7109"/>
                    <a:pt x="1177" y="7276"/>
                    <a:pt x="1177" y="7481"/>
                  </a:cubicBezTo>
                  <a:lnTo>
                    <a:pt x="1177" y="8350"/>
                  </a:lnTo>
                  <a:cubicBezTo>
                    <a:pt x="1177" y="8555"/>
                    <a:pt x="1345" y="8723"/>
                    <a:pt x="1550" y="8723"/>
                  </a:cubicBezTo>
                  <a:lnTo>
                    <a:pt x="2419" y="8723"/>
                  </a:lnTo>
                  <a:cubicBezTo>
                    <a:pt x="2624" y="8723"/>
                    <a:pt x="2790" y="8555"/>
                    <a:pt x="2790" y="8350"/>
                  </a:cubicBezTo>
                  <a:lnTo>
                    <a:pt x="2790" y="8182"/>
                  </a:lnTo>
                  <a:lnTo>
                    <a:pt x="3534" y="8182"/>
                  </a:lnTo>
                  <a:cubicBezTo>
                    <a:pt x="3534" y="8201"/>
                    <a:pt x="3533" y="8222"/>
                    <a:pt x="3533" y="8241"/>
                  </a:cubicBezTo>
                  <a:cubicBezTo>
                    <a:pt x="3533" y="8778"/>
                    <a:pt x="3772" y="9282"/>
                    <a:pt x="4180" y="9622"/>
                  </a:cubicBezTo>
                  <a:cubicBezTo>
                    <a:pt x="4191" y="9647"/>
                    <a:pt x="4206" y="9669"/>
                    <a:pt x="4224" y="9689"/>
                  </a:cubicBezTo>
                  <a:cubicBezTo>
                    <a:pt x="4237" y="9793"/>
                    <a:pt x="4253" y="9895"/>
                    <a:pt x="4272" y="9997"/>
                  </a:cubicBezTo>
                  <a:lnTo>
                    <a:pt x="1872" y="9997"/>
                  </a:lnTo>
                  <a:cubicBezTo>
                    <a:pt x="1757" y="9600"/>
                    <a:pt x="1389" y="9309"/>
                    <a:pt x="955" y="9309"/>
                  </a:cubicBezTo>
                  <a:cubicBezTo>
                    <a:pt x="429" y="9309"/>
                    <a:pt x="1" y="9737"/>
                    <a:pt x="1" y="10263"/>
                  </a:cubicBezTo>
                  <a:cubicBezTo>
                    <a:pt x="1" y="10790"/>
                    <a:pt x="429" y="11218"/>
                    <a:pt x="955" y="11218"/>
                  </a:cubicBezTo>
                  <a:cubicBezTo>
                    <a:pt x="1389" y="11218"/>
                    <a:pt x="1757" y="10926"/>
                    <a:pt x="1872" y="10529"/>
                  </a:cubicBezTo>
                  <a:lnTo>
                    <a:pt x="4400" y="10529"/>
                  </a:lnTo>
                  <a:cubicBezTo>
                    <a:pt x="4421" y="10599"/>
                    <a:pt x="4444" y="10668"/>
                    <a:pt x="4467" y="10737"/>
                  </a:cubicBezTo>
                  <a:cubicBezTo>
                    <a:pt x="4216" y="11061"/>
                    <a:pt x="4066" y="11466"/>
                    <a:pt x="4066" y="11907"/>
                  </a:cubicBezTo>
                  <a:cubicBezTo>
                    <a:pt x="4066" y="12956"/>
                    <a:pt x="4917" y="13810"/>
                    <a:pt x="5964" y="13816"/>
                  </a:cubicBezTo>
                  <a:cubicBezTo>
                    <a:pt x="6040" y="13871"/>
                    <a:pt x="6117" y="13924"/>
                    <a:pt x="6195" y="13976"/>
                  </a:cubicBezTo>
                  <a:cubicBezTo>
                    <a:pt x="6533" y="14194"/>
                    <a:pt x="6891" y="14377"/>
                    <a:pt x="7264" y="14523"/>
                  </a:cubicBezTo>
                  <a:lnTo>
                    <a:pt x="7264" y="17708"/>
                  </a:lnTo>
                  <a:cubicBezTo>
                    <a:pt x="7264" y="17952"/>
                    <a:pt x="7463" y="18150"/>
                    <a:pt x="7708" y="18150"/>
                  </a:cubicBezTo>
                  <a:lnTo>
                    <a:pt x="9765" y="18150"/>
                  </a:lnTo>
                  <a:cubicBezTo>
                    <a:pt x="9913" y="18150"/>
                    <a:pt x="10031" y="18031"/>
                    <a:pt x="10031" y="17884"/>
                  </a:cubicBezTo>
                  <a:cubicBezTo>
                    <a:pt x="10031" y="17738"/>
                    <a:pt x="9912" y="17618"/>
                    <a:pt x="9765" y="17618"/>
                  </a:cubicBezTo>
                  <a:lnTo>
                    <a:pt x="7796" y="17618"/>
                  </a:lnTo>
                  <a:lnTo>
                    <a:pt x="7796" y="14701"/>
                  </a:lnTo>
                  <a:cubicBezTo>
                    <a:pt x="8130" y="14796"/>
                    <a:pt x="8472" y="14862"/>
                    <a:pt x="8819" y="14897"/>
                  </a:cubicBezTo>
                  <a:lnTo>
                    <a:pt x="8819" y="15461"/>
                  </a:lnTo>
                  <a:cubicBezTo>
                    <a:pt x="8819" y="16195"/>
                    <a:pt x="9417" y="16793"/>
                    <a:pt x="10151" y="16793"/>
                  </a:cubicBezTo>
                  <a:lnTo>
                    <a:pt x="12195" y="16793"/>
                  </a:lnTo>
                  <a:lnTo>
                    <a:pt x="12195" y="17618"/>
                  </a:lnTo>
                  <a:lnTo>
                    <a:pt x="11609" y="17618"/>
                  </a:lnTo>
                  <a:cubicBezTo>
                    <a:pt x="11462" y="17618"/>
                    <a:pt x="11343" y="17738"/>
                    <a:pt x="11343" y="17884"/>
                  </a:cubicBezTo>
                  <a:cubicBezTo>
                    <a:pt x="11343" y="18031"/>
                    <a:pt x="11462" y="18150"/>
                    <a:pt x="11609" y="18150"/>
                  </a:cubicBezTo>
                  <a:lnTo>
                    <a:pt x="12285" y="18150"/>
                  </a:lnTo>
                  <a:cubicBezTo>
                    <a:pt x="12529" y="18150"/>
                    <a:pt x="12727" y="17951"/>
                    <a:pt x="12727" y="17708"/>
                  </a:cubicBezTo>
                  <a:lnTo>
                    <a:pt x="12727" y="16793"/>
                  </a:lnTo>
                  <a:lnTo>
                    <a:pt x="14017" y="16793"/>
                  </a:lnTo>
                  <a:cubicBezTo>
                    <a:pt x="14745" y="16793"/>
                    <a:pt x="15338" y="16195"/>
                    <a:pt x="15338" y="15461"/>
                  </a:cubicBezTo>
                  <a:lnTo>
                    <a:pt x="15338" y="13068"/>
                  </a:lnTo>
                  <a:lnTo>
                    <a:pt x="15948" y="13068"/>
                  </a:lnTo>
                  <a:cubicBezTo>
                    <a:pt x="16232" y="13068"/>
                    <a:pt x="16462" y="12954"/>
                    <a:pt x="16579" y="12754"/>
                  </a:cubicBezTo>
                  <a:cubicBezTo>
                    <a:pt x="16696" y="12555"/>
                    <a:pt x="16682" y="12298"/>
                    <a:pt x="16543" y="12050"/>
                  </a:cubicBezTo>
                  <a:lnTo>
                    <a:pt x="15338" y="9916"/>
                  </a:lnTo>
                  <a:lnTo>
                    <a:pt x="15338" y="8661"/>
                  </a:lnTo>
                  <a:cubicBezTo>
                    <a:pt x="15338" y="8651"/>
                    <a:pt x="15338" y="8642"/>
                    <a:pt x="15337" y="8632"/>
                  </a:cubicBezTo>
                  <a:cubicBezTo>
                    <a:pt x="15276" y="7614"/>
                    <a:pt x="14950" y="6624"/>
                    <a:pt x="14395" y="5770"/>
                  </a:cubicBezTo>
                  <a:cubicBezTo>
                    <a:pt x="13886" y="4986"/>
                    <a:pt x="13190" y="4326"/>
                    <a:pt x="12382" y="3859"/>
                  </a:cubicBezTo>
                  <a:cubicBezTo>
                    <a:pt x="12308" y="3816"/>
                    <a:pt x="12223" y="3793"/>
                    <a:pt x="12138" y="3793"/>
                  </a:cubicBezTo>
                  <a:cubicBezTo>
                    <a:pt x="12008" y="3793"/>
                    <a:pt x="11885" y="3844"/>
                    <a:pt x="11793" y="3936"/>
                  </a:cubicBezTo>
                  <a:lnTo>
                    <a:pt x="11666" y="4062"/>
                  </a:lnTo>
                  <a:cubicBezTo>
                    <a:pt x="11566" y="4019"/>
                    <a:pt x="11463" y="3979"/>
                    <a:pt x="11361" y="3942"/>
                  </a:cubicBezTo>
                  <a:cubicBezTo>
                    <a:pt x="11093" y="3253"/>
                    <a:pt x="10437" y="2799"/>
                    <a:pt x="9685" y="2799"/>
                  </a:cubicBezTo>
                  <a:cubicBezTo>
                    <a:pt x="9201" y="2799"/>
                    <a:pt x="8748" y="2990"/>
                    <a:pt x="8411" y="3329"/>
                  </a:cubicBezTo>
                  <a:cubicBezTo>
                    <a:pt x="8235" y="3273"/>
                    <a:pt x="8051" y="3244"/>
                    <a:pt x="7864" y="3244"/>
                  </a:cubicBezTo>
                  <a:cubicBezTo>
                    <a:pt x="7827" y="3244"/>
                    <a:pt x="7789" y="3245"/>
                    <a:pt x="7752" y="3247"/>
                  </a:cubicBezTo>
                  <a:lnTo>
                    <a:pt x="7752" y="2843"/>
                  </a:lnTo>
                  <a:cubicBezTo>
                    <a:pt x="7752" y="2598"/>
                    <a:pt x="7554" y="2400"/>
                    <a:pt x="7309" y="2400"/>
                  </a:cubicBezTo>
                  <a:lnTo>
                    <a:pt x="4775" y="2400"/>
                  </a:lnTo>
                  <a:lnTo>
                    <a:pt x="4775" y="1865"/>
                  </a:lnTo>
                  <a:cubicBezTo>
                    <a:pt x="5161" y="1743"/>
                    <a:pt x="5441" y="1382"/>
                    <a:pt x="5441" y="955"/>
                  </a:cubicBezTo>
                  <a:cubicBezTo>
                    <a:pt x="5441" y="429"/>
                    <a:pt x="5013" y="1"/>
                    <a:pt x="4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612;p64">
              <a:extLst>
                <a:ext uri="{FF2B5EF4-FFF2-40B4-BE49-F238E27FC236}">
                  <a16:creationId xmlns:a16="http://schemas.microsoft.com/office/drawing/2014/main" id="{6C991FCC-8080-1476-B256-D3DB084687D3}"/>
                </a:ext>
              </a:extLst>
            </p:cNvPr>
            <p:cNvSpPr/>
            <p:nvPr/>
          </p:nvSpPr>
          <p:spPr>
            <a:xfrm>
              <a:off x="2083584" y="3504447"/>
              <a:ext cx="70381" cy="70348"/>
            </a:xfrm>
            <a:custGeom>
              <a:avLst/>
              <a:gdLst/>
              <a:ahLst/>
              <a:cxnLst/>
              <a:rect l="l" t="t" r="r" b="b"/>
              <a:pathLst>
                <a:path w="2122" h="2121" extrusionOk="0">
                  <a:moveTo>
                    <a:pt x="1060" y="532"/>
                  </a:moveTo>
                  <a:cubicBezTo>
                    <a:pt x="1352" y="532"/>
                    <a:pt x="1589" y="769"/>
                    <a:pt x="1589" y="1061"/>
                  </a:cubicBezTo>
                  <a:cubicBezTo>
                    <a:pt x="1589" y="1352"/>
                    <a:pt x="1352" y="1588"/>
                    <a:pt x="1060" y="1588"/>
                  </a:cubicBezTo>
                  <a:cubicBezTo>
                    <a:pt x="770" y="1588"/>
                    <a:pt x="533" y="1352"/>
                    <a:pt x="533" y="1061"/>
                  </a:cubicBezTo>
                  <a:cubicBezTo>
                    <a:pt x="533" y="769"/>
                    <a:pt x="770" y="532"/>
                    <a:pt x="1060" y="532"/>
                  </a:cubicBezTo>
                  <a:close/>
                  <a:moveTo>
                    <a:pt x="1060" y="0"/>
                  </a:moveTo>
                  <a:cubicBezTo>
                    <a:pt x="476" y="0"/>
                    <a:pt x="1" y="475"/>
                    <a:pt x="1" y="1061"/>
                  </a:cubicBezTo>
                  <a:cubicBezTo>
                    <a:pt x="1" y="1645"/>
                    <a:pt x="476" y="2120"/>
                    <a:pt x="1060" y="2120"/>
                  </a:cubicBezTo>
                  <a:cubicBezTo>
                    <a:pt x="1646" y="2120"/>
                    <a:pt x="2121" y="1645"/>
                    <a:pt x="2121" y="1061"/>
                  </a:cubicBezTo>
                  <a:cubicBezTo>
                    <a:pt x="2121" y="475"/>
                    <a:pt x="1646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613;p64">
              <a:extLst>
                <a:ext uri="{FF2B5EF4-FFF2-40B4-BE49-F238E27FC236}">
                  <a16:creationId xmlns:a16="http://schemas.microsoft.com/office/drawing/2014/main" id="{7EB19799-F453-09EF-0350-D4D0D0C5DE19}"/>
                </a:ext>
              </a:extLst>
            </p:cNvPr>
            <p:cNvSpPr/>
            <p:nvPr/>
          </p:nvSpPr>
          <p:spPr>
            <a:xfrm>
              <a:off x="1888890" y="3314662"/>
              <a:ext cx="83449" cy="63350"/>
            </a:xfrm>
            <a:custGeom>
              <a:avLst/>
              <a:gdLst/>
              <a:ahLst/>
              <a:cxnLst/>
              <a:rect l="l" t="t" r="r" b="b"/>
              <a:pathLst>
                <a:path w="2516" h="1910" extrusionOk="0">
                  <a:moveTo>
                    <a:pt x="955" y="532"/>
                  </a:moveTo>
                  <a:cubicBezTo>
                    <a:pt x="1189" y="532"/>
                    <a:pt x="1378" y="722"/>
                    <a:pt x="1378" y="955"/>
                  </a:cubicBezTo>
                  <a:cubicBezTo>
                    <a:pt x="1378" y="1188"/>
                    <a:pt x="1189" y="1378"/>
                    <a:pt x="955" y="1378"/>
                  </a:cubicBezTo>
                  <a:cubicBezTo>
                    <a:pt x="722" y="1378"/>
                    <a:pt x="533" y="1188"/>
                    <a:pt x="533" y="955"/>
                  </a:cubicBezTo>
                  <a:cubicBezTo>
                    <a:pt x="533" y="722"/>
                    <a:pt x="722" y="532"/>
                    <a:pt x="955" y="532"/>
                  </a:cubicBezTo>
                  <a:close/>
                  <a:moveTo>
                    <a:pt x="955" y="0"/>
                  </a:moveTo>
                  <a:cubicBezTo>
                    <a:pt x="429" y="0"/>
                    <a:pt x="1" y="428"/>
                    <a:pt x="1" y="955"/>
                  </a:cubicBezTo>
                  <a:cubicBezTo>
                    <a:pt x="1" y="1482"/>
                    <a:pt x="429" y="1910"/>
                    <a:pt x="955" y="1910"/>
                  </a:cubicBezTo>
                  <a:cubicBezTo>
                    <a:pt x="1389" y="1910"/>
                    <a:pt x="1757" y="1618"/>
                    <a:pt x="1872" y="1221"/>
                  </a:cubicBezTo>
                  <a:lnTo>
                    <a:pt x="2249" y="1221"/>
                  </a:lnTo>
                  <a:cubicBezTo>
                    <a:pt x="2395" y="1221"/>
                    <a:pt x="2514" y="1102"/>
                    <a:pt x="2514" y="955"/>
                  </a:cubicBezTo>
                  <a:cubicBezTo>
                    <a:pt x="2515" y="808"/>
                    <a:pt x="2396" y="689"/>
                    <a:pt x="2249" y="689"/>
                  </a:cubicBezTo>
                  <a:lnTo>
                    <a:pt x="1872" y="689"/>
                  </a:lnTo>
                  <a:cubicBezTo>
                    <a:pt x="1757" y="292"/>
                    <a:pt x="1389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614;p64">
              <a:extLst>
                <a:ext uri="{FF2B5EF4-FFF2-40B4-BE49-F238E27FC236}">
                  <a16:creationId xmlns:a16="http://schemas.microsoft.com/office/drawing/2014/main" id="{6F541EB0-1B2A-0F31-C1F7-0BF35F3496D4}"/>
                </a:ext>
              </a:extLst>
            </p:cNvPr>
            <p:cNvSpPr/>
            <p:nvPr/>
          </p:nvSpPr>
          <p:spPr>
            <a:xfrm>
              <a:off x="2293368" y="3432705"/>
              <a:ext cx="100896" cy="53035"/>
            </a:xfrm>
            <a:custGeom>
              <a:avLst/>
              <a:gdLst/>
              <a:ahLst/>
              <a:cxnLst/>
              <a:rect l="l" t="t" r="r" b="b"/>
              <a:pathLst>
                <a:path w="3042" h="1599" extrusionOk="0">
                  <a:moveTo>
                    <a:pt x="2511" y="532"/>
                  </a:moveTo>
                  <a:lnTo>
                    <a:pt x="2511" y="1067"/>
                  </a:lnTo>
                  <a:lnTo>
                    <a:pt x="531" y="1067"/>
                  </a:lnTo>
                  <a:lnTo>
                    <a:pt x="531" y="532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55"/>
                  </a:lnTo>
                  <a:cubicBezTo>
                    <a:pt x="1" y="1399"/>
                    <a:pt x="199" y="1598"/>
                    <a:pt x="443" y="1598"/>
                  </a:cubicBezTo>
                  <a:lnTo>
                    <a:pt x="2599" y="1598"/>
                  </a:lnTo>
                  <a:cubicBezTo>
                    <a:pt x="2844" y="1598"/>
                    <a:pt x="3042" y="1399"/>
                    <a:pt x="3042" y="1155"/>
                  </a:cubicBezTo>
                  <a:lnTo>
                    <a:pt x="3042" y="443"/>
                  </a:lnTo>
                  <a:cubicBezTo>
                    <a:pt x="3042" y="199"/>
                    <a:pt x="2844" y="1"/>
                    <a:pt x="2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4" name="Google Shape;2643;p64">
            <a:extLst>
              <a:ext uri="{FF2B5EF4-FFF2-40B4-BE49-F238E27FC236}">
                <a16:creationId xmlns:a16="http://schemas.microsoft.com/office/drawing/2014/main" id="{96B1B563-1D18-71C3-38EC-5E2C7D253AEC}"/>
              </a:ext>
            </a:extLst>
          </p:cNvPr>
          <p:cNvGrpSpPr/>
          <p:nvPr/>
        </p:nvGrpSpPr>
        <p:grpSpPr>
          <a:xfrm>
            <a:off x="6551893" y="3393883"/>
            <a:ext cx="536674" cy="502759"/>
            <a:chOff x="4657680" y="3164214"/>
            <a:chExt cx="601990" cy="563947"/>
          </a:xfrm>
        </p:grpSpPr>
        <p:sp>
          <p:nvSpPr>
            <p:cNvPr id="2075" name="Google Shape;2644;p64">
              <a:extLst>
                <a:ext uri="{FF2B5EF4-FFF2-40B4-BE49-F238E27FC236}">
                  <a16:creationId xmlns:a16="http://schemas.microsoft.com/office/drawing/2014/main" id="{0185348C-9D48-C696-0F7B-1F3C3FC9E542}"/>
                </a:ext>
              </a:extLst>
            </p:cNvPr>
            <p:cNvSpPr/>
            <p:nvPr/>
          </p:nvSpPr>
          <p:spPr>
            <a:xfrm>
              <a:off x="5183186" y="3412672"/>
              <a:ext cx="76484" cy="74527"/>
            </a:xfrm>
            <a:custGeom>
              <a:avLst/>
              <a:gdLst/>
              <a:ahLst/>
              <a:cxnLst/>
              <a:rect l="l" t="t" r="r" b="b"/>
              <a:pathLst>
                <a:path w="2306" h="2247" extrusionOk="0">
                  <a:moveTo>
                    <a:pt x="1774" y="925"/>
                  </a:moveTo>
                  <a:lnTo>
                    <a:pt x="1774" y="1715"/>
                  </a:lnTo>
                  <a:lnTo>
                    <a:pt x="992" y="1715"/>
                  </a:lnTo>
                  <a:lnTo>
                    <a:pt x="992" y="925"/>
                  </a:lnTo>
                  <a:close/>
                  <a:moveTo>
                    <a:pt x="293" y="0"/>
                  </a:moveTo>
                  <a:cubicBezTo>
                    <a:pt x="225" y="0"/>
                    <a:pt x="157" y="26"/>
                    <a:pt x="106" y="78"/>
                  </a:cubicBezTo>
                  <a:cubicBezTo>
                    <a:pt x="2" y="181"/>
                    <a:pt x="1" y="350"/>
                    <a:pt x="105" y="454"/>
                  </a:cubicBezTo>
                  <a:lnTo>
                    <a:pt x="461" y="812"/>
                  </a:lnTo>
                  <a:cubicBezTo>
                    <a:pt x="461" y="820"/>
                    <a:pt x="460" y="829"/>
                    <a:pt x="460" y="837"/>
                  </a:cubicBezTo>
                  <a:lnTo>
                    <a:pt x="460" y="1803"/>
                  </a:lnTo>
                  <a:cubicBezTo>
                    <a:pt x="460" y="2047"/>
                    <a:pt x="659" y="2247"/>
                    <a:pt x="903" y="2247"/>
                  </a:cubicBezTo>
                  <a:lnTo>
                    <a:pt x="1863" y="2247"/>
                  </a:lnTo>
                  <a:cubicBezTo>
                    <a:pt x="2107" y="2247"/>
                    <a:pt x="2306" y="2047"/>
                    <a:pt x="2306" y="1803"/>
                  </a:cubicBezTo>
                  <a:lnTo>
                    <a:pt x="2306" y="837"/>
                  </a:lnTo>
                  <a:cubicBezTo>
                    <a:pt x="2306" y="592"/>
                    <a:pt x="2107" y="394"/>
                    <a:pt x="1863" y="394"/>
                  </a:cubicBezTo>
                  <a:lnTo>
                    <a:pt x="903" y="394"/>
                  </a:lnTo>
                  <a:cubicBezTo>
                    <a:pt x="869" y="394"/>
                    <a:pt x="838" y="398"/>
                    <a:pt x="806" y="405"/>
                  </a:cubicBezTo>
                  <a:lnTo>
                    <a:pt x="481" y="79"/>
                  </a:lnTo>
                  <a:cubicBezTo>
                    <a:pt x="429" y="27"/>
                    <a:pt x="361" y="0"/>
                    <a:pt x="2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645;p64">
              <a:extLst>
                <a:ext uri="{FF2B5EF4-FFF2-40B4-BE49-F238E27FC236}">
                  <a16:creationId xmlns:a16="http://schemas.microsoft.com/office/drawing/2014/main" id="{C1514219-00F3-0302-1DB4-94D4E3C6A1E7}"/>
                </a:ext>
              </a:extLst>
            </p:cNvPr>
            <p:cNvSpPr/>
            <p:nvPr/>
          </p:nvSpPr>
          <p:spPr>
            <a:xfrm>
              <a:off x="4657680" y="3164214"/>
              <a:ext cx="565904" cy="563947"/>
            </a:xfrm>
            <a:custGeom>
              <a:avLst/>
              <a:gdLst/>
              <a:ahLst/>
              <a:cxnLst/>
              <a:rect l="l" t="t" r="r" b="b"/>
              <a:pathLst>
                <a:path w="17062" h="17003" extrusionOk="0">
                  <a:moveTo>
                    <a:pt x="1314" y="533"/>
                  </a:moveTo>
                  <a:lnTo>
                    <a:pt x="1314" y="1321"/>
                  </a:lnTo>
                  <a:lnTo>
                    <a:pt x="532" y="1321"/>
                  </a:lnTo>
                  <a:lnTo>
                    <a:pt x="532" y="533"/>
                  </a:lnTo>
                  <a:close/>
                  <a:moveTo>
                    <a:pt x="12523" y="2274"/>
                  </a:moveTo>
                  <a:cubicBezTo>
                    <a:pt x="12572" y="2274"/>
                    <a:pt x="12613" y="2315"/>
                    <a:pt x="12613" y="2362"/>
                  </a:cubicBezTo>
                  <a:lnTo>
                    <a:pt x="12613" y="3349"/>
                  </a:lnTo>
                  <a:lnTo>
                    <a:pt x="5160" y="3349"/>
                  </a:lnTo>
                  <a:lnTo>
                    <a:pt x="5160" y="2362"/>
                  </a:lnTo>
                  <a:cubicBezTo>
                    <a:pt x="5160" y="2314"/>
                    <a:pt x="5200" y="2274"/>
                    <a:pt x="5248" y="2274"/>
                  </a:cubicBezTo>
                  <a:close/>
                  <a:moveTo>
                    <a:pt x="16222" y="4082"/>
                  </a:moveTo>
                  <a:lnTo>
                    <a:pt x="16222" y="4872"/>
                  </a:lnTo>
                  <a:lnTo>
                    <a:pt x="15439" y="4872"/>
                  </a:lnTo>
                  <a:lnTo>
                    <a:pt x="15439" y="4082"/>
                  </a:lnTo>
                  <a:close/>
                  <a:moveTo>
                    <a:pt x="3450" y="4433"/>
                  </a:moveTo>
                  <a:lnTo>
                    <a:pt x="3450" y="5222"/>
                  </a:lnTo>
                  <a:lnTo>
                    <a:pt x="2668" y="5222"/>
                  </a:lnTo>
                  <a:lnTo>
                    <a:pt x="2668" y="4433"/>
                  </a:lnTo>
                  <a:close/>
                  <a:moveTo>
                    <a:pt x="3450" y="8953"/>
                  </a:moveTo>
                  <a:lnTo>
                    <a:pt x="3450" y="9743"/>
                  </a:lnTo>
                  <a:lnTo>
                    <a:pt x="2668" y="9743"/>
                  </a:lnTo>
                  <a:lnTo>
                    <a:pt x="2668" y="8953"/>
                  </a:lnTo>
                  <a:close/>
                  <a:moveTo>
                    <a:pt x="15072" y="8953"/>
                  </a:moveTo>
                  <a:lnTo>
                    <a:pt x="15072" y="9743"/>
                  </a:lnTo>
                  <a:lnTo>
                    <a:pt x="14289" y="9743"/>
                  </a:lnTo>
                  <a:lnTo>
                    <a:pt x="14289" y="8953"/>
                  </a:lnTo>
                  <a:close/>
                  <a:moveTo>
                    <a:pt x="2218" y="11719"/>
                  </a:moveTo>
                  <a:lnTo>
                    <a:pt x="2218" y="12508"/>
                  </a:lnTo>
                  <a:lnTo>
                    <a:pt x="1436" y="12508"/>
                  </a:lnTo>
                  <a:lnTo>
                    <a:pt x="1436" y="11719"/>
                  </a:lnTo>
                  <a:close/>
                  <a:moveTo>
                    <a:pt x="16386" y="11719"/>
                  </a:moveTo>
                  <a:lnTo>
                    <a:pt x="16386" y="12508"/>
                  </a:lnTo>
                  <a:lnTo>
                    <a:pt x="15604" y="12508"/>
                  </a:lnTo>
                  <a:lnTo>
                    <a:pt x="15604" y="11719"/>
                  </a:lnTo>
                  <a:close/>
                  <a:moveTo>
                    <a:pt x="9773" y="13811"/>
                  </a:moveTo>
                  <a:lnTo>
                    <a:pt x="9773" y="14242"/>
                  </a:lnTo>
                  <a:lnTo>
                    <a:pt x="7998" y="14242"/>
                  </a:lnTo>
                  <a:lnTo>
                    <a:pt x="7998" y="13811"/>
                  </a:lnTo>
                  <a:close/>
                  <a:moveTo>
                    <a:pt x="12613" y="13811"/>
                  </a:moveTo>
                  <a:lnTo>
                    <a:pt x="12613" y="15425"/>
                  </a:lnTo>
                  <a:cubicBezTo>
                    <a:pt x="12613" y="15473"/>
                    <a:pt x="12572" y="15513"/>
                    <a:pt x="12523" y="15513"/>
                  </a:cubicBezTo>
                  <a:lnTo>
                    <a:pt x="5248" y="15513"/>
                  </a:lnTo>
                  <a:cubicBezTo>
                    <a:pt x="5200" y="15513"/>
                    <a:pt x="5160" y="15473"/>
                    <a:pt x="5160" y="15425"/>
                  </a:cubicBezTo>
                  <a:lnTo>
                    <a:pt x="5160" y="13811"/>
                  </a:lnTo>
                  <a:lnTo>
                    <a:pt x="7467" y="13811"/>
                  </a:lnTo>
                  <a:lnTo>
                    <a:pt x="7467" y="14330"/>
                  </a:lnTo>
                  <a:cubicBezTo>
                    <a:pt x="7467" y="14574"/>
                    <a:pt x="7666" y="14774"/>
                    <a:pt x="7910" y="14774"/>
                  </a:cubicBezTo>
                  <a:lnTo>
                    <a:pt x="9861" y="14774"/>
                  </a:lnTo>
                  <a:cubicBezTo>
                    <a:pt x="10105" y="14774"/>
                    <a:pt x="10305" y="14574"/>
                    <a:pt x="10305" y="14330"/>
                  </a:cubicBezTo>
                  <a:lnTo>
                    <a:pt x="10305" y="13811"/>
                  </a:lnTo>
                  <a:close/>
                  <a:moveTo>
                    <a:pt x="1520" y="15681"/>
                  </a:moveTo>
                  <a:lnTo>
                    <a:pt x="1520" y="16471"/>
                  </a:lnTo>
                  <a:lnTo>
                    <a:pt x="737" y="16471"/>
                  </a:lnTo>
                  <a:lnTo>
                    <a:pt x="737" y="15681"/>
                  </a:lnTo>
                  <a:close/>
                  <a:moveTo>
                    <a:pt x="16530" y="15681"/>
                  </a:moveTo>
                  <a:lnTo>
                    <a:pt x="16530" y="16471"/>
                  </a:lnTo>
                  <a:lnTo>
                    <a:pt x="15747" y="16471"/>
                  </a:lnTo>
                  <a:lnTo>
                    <a:pt x="15747" y="15681"/>
                  </a:lnTo>
                  <a:close/>
                  <a:moveTo>
                    <a:pt x="444" y="1"/>
                  </a:moveTo>
                  <a:cubicBezTo>
                    <a:pt x="199" y="1"/>
                    <a:pt x="0" y="199"/>
                    <a:pt x="0" y="443"/>
                  </a:cubicBezTo>
                  <a:lnTo>
                    <a:pt x="0" y="1411"/>
                  </a:lnTo>
                  <a:cubicBezTo>
                    <a:pt x="0" y="1654"/>
                    <a:pt x="199" y="1853"/>
                    <a:pt x="444" y="1853"/>
                  </a:cubicBezTo>
                  <a:lnTo>
                    <a:pt x="1403" y="1853"/>
                  </a:lnTo>
                  <a:cubicBezTo>
                    <a:pt x="1424" y="1853"/>
                    <a:pt x="1445" y="1851"/>
                    <a:pt x="1465" y="1848"/>
                  </a:cubicBezTo>
                  <a:lnTo>
                    <a:pt x="2664" y="3052"/>
                  </a:lnTo>
                  <a:cubicBezTo>
                    <a:pt x="2783" y="3173"/>
                    <a:pt x="2985" y="3257"/>
                    <a:pt x="3154" y="3257"/>
                  </a:cubicBezTo>
                  <a:lnTo>
                    <a:pt x="4628" y="3257"/>
                  </a:lnTo>
                  <a:lnTo>
                    <a:pt x="4628" y="4562"/>
                  </a:lnTo>
                  <a:lnTo>
                    <a:pt x="3982" y="4562"/>
                  </a:lnTo>
                  <a:lnTo>
                    <a:pt x="3982" y="4344"/>
                  </a:lnTo>
                  <a:cubicBezTo>
                    <a:pt x="3982" y="4100"/>
                    <a:pt x="3783" y="3902"/>
                    <a:pt x="3538" y="3902"/>
                  </a:cubicBezTo>
                  <a:lnTo>
                    <a:pt x="2579" y="3902"/>
                  </a:lnTo>
                  <a:cubicBezTo>
                    <a:pt x="2335" y="3902"/>
                    <a:pt x="2136" y="4100"/>
                    <a:pt x="2136" y="4344"/>
                  </a:cubicBezTo>
                  <a:lnTo>
                    <a:pt x="2136" y="5311"/>
                  </a:lnTo>
                  <a:cubicBezTo>
                    <a:pt x="2136" y="5556"/>
                    <a:pt x="2335" y="5754"/>
                    <a:pt x="2579" y="5754"/>
                  </a:cubicBezTo>
                  <a:lnTo>
                    <a:pt x="3538" y="5754"/>
                  </a:lnTo>
                  <a:cubicBezTo>
                    <a:pt x="3783" y="5754"/>
                    <a:pt x="3982" y="5556"/>
                    <a:pt x="3982" y="5311"/>
                  </a:cubicBezTo>
                  <a:lnTo>
                    <a:pt x="3982" y="5094"/>
                  </a:lnTo>
                  <a:lnTo>
                    <a:pt x="4628" y="5094"/>
                  </a:lnTo>
                  <a:lnTo>
                    <a:pt x="4628" y="6647"/>
                  </a:lnTo>
                  <a:lnTo>
                    <a:pt x="3687" y="6647"/>
                  </a:lnTo>
                  <a:cubicBezTo>
                    <a:pt x="3540" y="6647"/>
                    <a:pt x="3421" y="6766"/>
                    <a:pt x="3421" y="6912"/>
                  </a:cubicBezTo>
                  <a:cubicBezTo>
                    <a:pt x="3421" y="7059"/>
                    <a:pt x="3540" y="7178"/>
                    <a:pt x="3687" y="7178"/>
                  </a:cubicBezTo>
                  <a:lnTo>
                    <a:pt x="4628" y="7178"/>
                  </a:lnTo>
                  <a:lnTo>
                    <a:pt x="4628" y="9081"/>
                  </a:lnTo>
                  <a:lnTo>
                    <a:pt x="3982" y="9081"/>
                  </a:lnTo>
                  <a:lnTo>
                    <a:pt x="3982" y="8865"/>
                  </a:lnTo>
                  <a:cubicBezTo>
                    <a:pt x="3982" y="8620"/>
                    <a:pt x="3783" y="8421"/>
                    <a:pt x="3538" y="8421"/>
                  </a:cubicBezTo>
                  <a:lnTo>
                    <a:pt x="2579" y="8421"/>
                  </a:lnTo>
                  <a:cubicBezTo>
                    <a:pt x="2335" y="8421"/>
                    <a:pt x="2136" y="8620"/>
                    <a:pt x="2136" y="8865"/>
                  </a:cubicBezTo>
                  <a:lnTo>
                    <a:pt x="2136" y="9831"/>
                  </a:lnTo>
                  <a:cubicBezTo>
                    <a:pt x="2136" y="10075"/>
                    <a:pt x="2335" y="10273"/>
                    <a:pt x="2579" y="10273"/>
                  </a:cubicBezTo>
                  <a:lnTo>
                    <a:pt x="3538" y="10273"/>
                  </a:lnTo>
                  <a:cubicBezTo>
                    <a:pt x="3783" y="10273"/>
                    <a:pt x="3982" y="10075"/>
                    <a:pt x="3982" y="9831"/>
                  </a:cubicBezTo>
                  <a:lnTo>
                    <a:pt x="3982" y="9613"/>
                  </a:lnTo>
                  <a:lnTo>
                    <a:pt x="4628" y="9613"/>
                  </a:lnTo>
                  <a:lnTo>
                    <a:pt x="4628" y="11847"/>
                  </a:lnTo>
                  <a:lnTo>
                    <a:pt x="2750" y="11847"/>
                  </a:lnTo>
                  <a:lnTo>
                    <a:pt x="2750" y="11630"/>
                  </a:lnTo>
                  <a:cubicBezTo>
                    <a:pt x="2750" y="11385"/>
                    <a:pt x="2551" y="11187"/>
                    <a:pt x="2306" y="11187"/>
                  </a:cubicBezTo>
                  <a:lnTo>
                    <a:pt x="1347" y="11187"/>
                  </a:lnTo>
                  <a:cubicBezTo>
                    <a:pt x="1103" y="11187"/>
                    <a:pt x="904" y="11385"/>
                    <a:pt x="904" y="11630"/>
                  </a:cubicBezTo>
                  <a:lnTo>
                    <a:pt x="904" y="12597"/>
                  </a:lnTo>
                  <a:cubicBezTo>
                    <a:pt x="904" y="12840"/>
                    <a:pt x="1103" y="13040"/>
                    <a:pt x="1347" y="13040"/>
                  </a:cubicBezTo>
                  <a:lnTo>
                    <a:pt x="2306" y="13040"/>
                  </a:lnTo>
                  <a:cubicBezTo>
                    <a:pt x="2551" y="13040"/>
                    <a:pt x="2750" y="12840"/>
                    <a:pt x="2750" y="12597"/>
                  </a:cubicBezTo>
                  <a:lnTo>
                    <a:pt x="2750" y="12379"/>
                  </a:lnTo>
                  <a:lnTo>
                    <a:pt x="4628" y="12379"/>
                  </a:lnTo>
                  <a:lnTo>
                    <a:pt x="4628" y="13932"/>
                  </a:lnTo>
                  <a:lnTo>
                    <a:pt x="3216" y="13932"/>
                  </a:lnTo>
                  <a:cubicBezTo>
                    <a:pt x="3045" y="13932"/>
                    <a:pt x="2844" y="14016"/>
                    <a:pt x="2725" y="14136"/>
                  </a:cubicBezTo>
                  <a:lnTo>
                    <a:pt x="1706" y="15161"/>
                  </a:lnTo>
                  <a:cubicBezTo>
                    <a:pt x="1674" y="15154"/>
                    <a:pt x="1642" y="15149"/>
                    <a:pt x="1608" y="15149"/>
                  </a:cubicBezTo>
                  <a:lnTo>
                    <a:pt x="649" y="15149"/>
                  </a:lnTo>
                  <a:cubicBezTo>
                    <a:pt x="405" y="15149"/>
                    <a:pt x="205" y="15349"/>
                    <a:pt x="205" y="15593"/>
                  </a:cubicBezTo>
                  <a:lnTo>
                    <a:pt x="205" y="16559"/>
                  </a:lnTo>
                  <a:cubicBezTo>
                    <a:pt x="205" y="16804"/>
                    <a:pt x="405" y="17003"/>
                    <a:pt x="649" y="17003"/>
                  </a:cubicBezTo>
                  <a:lnTo>
                    <a:pt x="1608" y="17003"/>
                  </a:lnTo>
                  <a:cubicBezTo>
                    <a:pt x="1852" y="17003"/>
                    <a:pt x="2052" y="16804"/>
                    <a:pt x="2052" y="16559"/>
                  </a:cubicBezTo>
                  <a:lnTo>
                    <a:pt x="2052" y="15593"/>
                  </a:lnTo>
                  <a:cubicBezTo>
                    <a:pt x="2052" y="15585"/>
                    <a:pt x="2051" y="15577"/>
                    <a:pt x="2051" y="15567"/>
                  </a:cubicBezTo>
                  <a:lnTo>
                    <a:pt x="3102" y="14511"/>
                  </a:lnTo>
                  <a:cubicBezTo>
                    <a:pt x="3122" y="14491"/>
                    <a:pt x="3187" y="14465"/>
                    <a:pt x="3216" y="14464"/>
                  </a:cubicBezTo>
                  <a:lnTo>
                    <a:pt x="4628" y="14464"/>
                  </a:lnTo>
                  <a:lnTo>
                    <a:pt x="4628" y="15425"/>
                  </a:lnTo>
                  <a:cubicBezTo>
                    <a:pt x="4628" y="15767"/>
                    <a:pt x="4906" y="16045"/>
                    <a:pt x="5248" y="16045"/>
                  </a:cubicBezTo>
                  <a:lnTo>
                    <a:pt x="12523" y="16045"/>
                  </a:lnTo>
                  <a:cubicBezTo>
                    <a:pt x="12866" y="16045"/>
                    <a:pt x="13145" y="15767"/>
                    <a:pt x="13145" y="15425"/>
                  </a:cubicBezTo>
                  <a:lnTo>
                    <a:pt x="13145" y="14464"/>
                  </a:lnTo>
                  <a:lnTo>
                    <a:pt x="14051" y="14464"/>
                  </a:lnTo>
                  <a:cubicBezTo>
                    <a:pt x="14080" y="14465"/>
                    <a:pt x="14146" y="14491"/>
                    <a:pt x="14165" y="14511"/>
                  </a:cubicBezTo>
                  <a:lnTo>
                    <a:pt x="15217" y="15567"/>
                  </a:lnTo>
                  <a:cubicBezTo>
                    <a:pt x="15216" y="15577"/>
                    <a:pt x="15215" y="15585"/>
                    <a:pt x="15215" y="15593"/>
                  </a:cubicBezTo>
                  <a:lnTo>
                    <a:pt x="15215" y="16559"/>
                  </a:lnTo>
                  <a:cubicBezTo>
                    <a:pt x="15215" y="16804"/>
                    <a:pt x="15415" y="17003"/>
                    <a:pt x="15659" y="17003"/>
                  </a:cubicBezTo>
                  <a:lnTo>
                    <a:pt x="16619" y="17003"/>
                  </a:lnTo>
                  <a:cubicBezTo>
                    <a:pt x="16863" y="17003"/>
                    <a:pt x="17062" y="16804"/>
                    <a:pt x="17062" y="16559"/>
                  </a:cubicBezTo>
                  <a:lnTo>
                    <a:pt x="17062" y="15593"/>
                  </a:lnTo>
                  <a:cubicBezTo>
                    <a:pt x="17062" y="15349"/>
                    <a:pt x="16863" y="15149"/>
                    <a:pt x="16619" y="15149"/>
                  </a:cubicBezTo>
                  <a:lnTo>
                    <a:pt x="15659" y="15149"/>
                  </a:lnTo>
                  <a:cubicBezTo>
                    <a:pt x="15626" y="15149"/>
                    <a:pt x="15593" y="15154"/>
                    <a:pt x="15562" y="15161"/>
                  </a:cubicBezTo>
                  <a:lnTo>
                    <a:pt x="14543" y="14136"/>
                  </a:lnTo>
                  <a:cubicBezTo>
                    <a:pt x="14423" y="14016"/>
                    <a:pt x="14222" y="13932"/>
                    <a:pt x="14052" y="13932"/>
                  </a:cubicBezTo>
                  <a:lnTo>
                    <a:pt x="13145" y="13932"/>
                  </a:lnTo>
                  <a:lnTo>
                    <a:pt x="13145" y="12379"/>
                  </a:lnTo>
                  <a:lnTo>
                    <a:pt x="15072" y="12379"/>
                  </a:lnTo>
                  <a:lnTo>
                    <a:pt x="15072" y="12597"/>
                  </a:lnTo>
                  <a:cubicBezTo>
                    <a:pt x="15072" y="12841"/>
                    <a:pt x="15271" y="13040"/>
                    <a:pt x="15515" y="13040"/>
                  </a:cubicBezTo>
                  <a:lnTo>
                    <a:pt x="16475" y="13040"/>
                  </a:lnTo>
                  <a:cubicBezTo>
                    <a:pt x="16719" y="13040"/>
                    <a:pt x="16918" y="12840"/>
                    <a:pt x="16918" y="12597"/>
                  </a:cubicBezTo>
                  <a:lnTo>
                    <a:pt x="16918" y="11630"/>
                  </a:lnTo>
                  <a:cubicBezTo>
                    <a:pt x="16918" y="11385"/>
                    <a:pt x="16719" y="11187"/>
                    <a:pt x="16475" y="11187"/>
                  </a:cubicBezTo>
                  <a:lnTo>
                    <a:pt x="15515" y="11187"/>
                  </a:lnTo>
                  <a:cubicBezTo>
                    <a:pt x="15271" y="11187"/>
                    <a:pt x="15072" y="11385"/>
                    <a:pt x="15072" y="11630"/>
                  </a:cubicBezTo>
                  <a:lnTo>
                    <a:pt x="15072" y="11847"/>
                  </a:lnTo>
                  <a:lnTo>
                    <a:pt x="13145" y="11847"/>
                  </a:lnTo>
                  <a:lnTo>
                    <a:pt x="13145" y="11479"/>
                  </a:lnTo>
                  <a:cubicBezTo>
                    <a:pt x="13145" y="11332"/>
                    <a:pt x="13025" y="11213"/>
                    <a:pt x="12879" y="11213"/>
                  </a:cubicBezTo>
                  <a:cubicBezTo>
                    <a:pt x="12732" y="11213"/>
                    <a:pt x="12613" y="11332"/>
                    <a:pt x="12613" y="11479"/>
                  </a:cubicBezTo>
                  <a:lnTo>
                    <a:pt x="12613" y="13279"/>
                  </a:lnTo>
                  <a:lnTo>
                    <a:pt x="5160" y="13279"/>
                  </a:lnTo>
                  <a:lnTo>
                    <a:pt x="5160" y="3881"/>
                  </a:lnTo>
                  <a:lnTo>
                    <a:pt x="12613" y="3881"/>
                  </a:lnTo>
                  <a:lnTo>
                    <a:pt x="12613" y="10026"/>
                  </a:lnTo>
                  <a:cubicBezTo>
                    <a:pt x="12613" y="10173"/>
                    <a:pt x="12732" y="10292"/>
                    <a:pt x="12879" y="10292"/>
                  </a:cubicBezTo>
                  <a:cubicBezTo>
                    <a:pt x="13025" y="10292"/>
                    <a:pt x="13145" y="10173"/>
                    <a:pt x="13145" y="10026"/>
                  </a:cubicBezTo>
                  <a:lnTo>
                    <a:pt x="13145" y="9613"/>
                  </a:lnTo>
                  <a:lnTo>
                    <a:pt x="13757" y="9613"/>
                  </a:lnTo>
                  <a:lnTo>
                    <a:pt x="13757" y="9831"/>
                  </a:lnTo>
                  <a:cubicBezTo>
                    <a:pt x="13757" y="10075"/>
                    <a:pt x="13957" y="10274"/>
                    <a:pt x="14201" y="10274"/>
                  </a:cubicBezTo>
                  <a:lnTo>
                    <a:pt x="15161" y="10274"/>
                  </a:lnTo>
                  <a:cubicBezTo>
                    <a:pt x="15405" y="10274"/>
                    <a:pt x="15604" y="10075"/>
                    <a:pt x="15604" y="9831"/>
                  </a:cubicBezTo>
                  <a:lnTo>
                    <a:pt x="15604" y="8865"/>
                  </a:lnTo>
                  <a:cubicBezTo>
                    <a:pt x="15604" y="8620"/>
                    <a:pt x="15405" y="8421"/>
                    <a:pt x="15161" y="8421"/>
                  </a:cubicBezTo>
                  <a:lnTo>
                    <a:pt x="14201" y="8421"/>
                  </a:lnTo>
                  <a:cubicBezTo>
                    <a:pt x="13957" y="8421"/>
                    <a:pt x="13757" y="8620"/>
                    <a:pt x="13757" y="8865"/>
                  </a:cubicBezTo>
                  <a:lnTo>
                    <a:pt x="13757" y="9081"/>
                  </a:lnTo>
                  <a:lnTo>
                    <a:pt x="13145" y="9081"/>
                  </a:lnTo>
                  <a:lnTo>
                    <a:pt x="13145" y="6601"/>
                  </a:lnTo>
                  <a:lnTo>
                    <a:pt x="14545" y="6601"/>
                  </a:lnTo>
                  <a:cubicBezTo>
                    <a:pt x="14574" y="6601"/>
                    <a:pt x="14638" y="6628"/>
                    <a:pt x="14659" y="6648"/>
                  </a:cubicBezTo>
                  <a:lnTo>
                    <a:pt x="14891" y="6881"/>
                  </a:lnTo>
                  <a:cubicBezTo>
                    <a:pt x="14943" y="6933"/>
                    <a:pt x="15011" y="6960"/>
                    <a:pt x="15080" y="6960"/>
                  </a:cubicBezTo>
                  <a:cubicBezTo>
                    <a:pt x="15148" y="6960"/>
                    <a:pt x="15215" y="6933"/>
                    <a:pt x="15267" y="6882"/>
                  </a:cubicBezTo>
                  <a:cubicBezTo>
                    <a:pt x="15372" y="6778"/>
                    <a:pt x="15372" y="6610"/>
                    <a:pt x="15268" y="6506"/>
                  </a:cubicBezTo>
                  <a:lnTo>
                    <a:pt x="15036" y="6272"/>
                  </a:lnTo>
                  <a:cubicBezTo>
                    <a:pt x="14916" y="6152"/>
                    <a:pt x="14714" y="6069"/>
                    <a:pt x="14545" y="6069"/>
                  </a:cubicBezTo>
                  <a:lnTo>
                    <a:pt x="13145" y="6069"/>
                  </a:lnTo>
                  <a:lnTo>
                    <a:pt x="13145" y="4742"/>
                  </a:lnTo>
                  <a:lnTo>
                    <a:pt x="14907" y="4742"/>
                  </a:lnTo>
                  <a:lnTo>
                    <a:pt x="14907" y="4960"/>
                  </a:lnTo>
                  <a:cubicBezTo>
                    <a:pt x="14907" y="5204"/>
                    <a:pt x="15107" y="5403"/>
                    <a:pt x="15351" y="5403"/>
                  </a:cubicBezTo>
                  <a:lnTo>
                    <a:pt x="16311" y="5403"/>
                  </a:lnTo>
                  <a:cubicBezTo>
                    <a:pt x="16554" y="5403"/>
                    <a:pt x="16753" y="5204"/>
                    <a:pt x="16753" y="4960"/>
                  </a:cubicBezTo>
                  <a:lnTo>
                    <a:pt x="16753" y="3994"/>
                  </a:lnTo>
                  <a:cubicBezTo>
                    <a:pt x="16753" y="3750"/>
                    <a:pt x="16554" y="3550"/>
                    <a:pt x="16311" y="3550"/>
                  </a:cubicBezTo>
                  <a:lnTo>
                    <a:pt x="15351" y="3550"/>
                  </a:lnTo>
                  <a:cubicBezTo>
                    <a:pt x="15107" y="3550"/>
                    <a:pt x="14907" y="3750"/>
                    <a:pt x="14907" y="3994"/>
                  </a:cubicBezTo>
                  <a:lnTo>
                    <a:pt x="14907" y="4211"/>
                  </a:lnTo>
                  <a:lnTo>
                    <a:pt x="13145" y="4211"/>
                  </a:lnTo>
                  <a:lnTo>
                    <a:pt x="13145" y="2362"/>
                  </a:lnTo>
                  <a:cubicBezTo>
                    <a:pt x="13145" y="2021"/>
                    <a:pt x="12865" y="1742"/>
                    <a:pt x="12524" y="1742"/>
                  </a:cubicBezTo>
                  <a:lnTo>
                    <a:pt x="5248" y="1742"/>
                  </a:lnTo>
                  <a:cubicBezTo>
                    <a:pt x="4906" y="1742"/>
                    <a:pt x="4628" y="2021"/>
                    <a:pt x="4628" y="2362"/>
                  </a:cubicBezTo>
                  <a:lnTo>
                    <a:pt x="4628" y="2725"/>
                  </a:lnTo>
                  <a:lnTo>
                    <a:pt x="3154" y="2725"/>
                  </a:lnTo>
                  <a:cubicBezTo>
                    <a:pt x="3126" y="2725"/>
                    <a:pt x="3061" y="2697"/>
                    <a:pt x="3040" y="2678"/>
                  </a:cubicBezTo>
                  <a:lnTo>
                    <a:pt x="1841" y="1472"/>
                  </a:lnTo>
                  <a:cubicBezTo>
                    <a:pt x="1844" y="1453"/>
                    <a:pt x="1846" y="1431"/>
                    <a:pt x="1846" y="1411"/>
                  </a:cubicBezTo>
                  <a:lnTo>
                    <a:pt x="1846" y="443"/>
                  </a:lnTo>
                  <a:cubicBezTo>
                    <a:pt x="1846" y="199"/>
                    <a:pt x="1647" y="1"/>
                    <a:pt x="1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646;p64">
              <a:extLst>
                <a:ext uri="{FF2B5EF4-FFF2-40B4-BE49-F238E27FC236}">
                  <a16:creationId xmlns:a16="http://schemas.microsoft.com/office/drawing/2014/main" id="{422C4167-52CA-E8CB-2FCB-71824BEE1A8D}"/>
                </a:ext>
              </a:extLst>
            </p:cNvPr>
            <p:cNvSpPr/>
            <p:nvPr/>
          </p:nvSpPr>
          <p:spPr>
            <a:xfrm>
              <a:off x="4881528" y="3335558"/>
              <a:ext cx="141725" cy="158109"/>
            </a:xfrm>
            <a:custGeom>
              <a:avLst/>
              <a:gdLst/>
              <a:ahLst/>
              <a:cxnLst/>
              <a:rect l="l" t="t" r="r" b="b"/>
              <a:pathLst>
                <a:path w="4273" h="4767" extrusionOk="0">
                  <a:moveTo>
                    <a:pt x="1368" y="968"/>
                  </a:moveTo>
                  <a:lnTo>
                    <a:pt x="1342" y="1009"/>
                  </a:lnTo>
                  <a:cubicBezTo>
                    <a:pt x="1267" y="1134"/>
                    <a:pt x="1211" y="1330"/>
                    <a:pt x="1211" y="1476"/>
                  </a:cubicBezTo>
                  <a:lnTo>
                    <a:pt x="1211" y="1510"/>
                  </a:lnTo>
                  <a:lnTo>
                    <a:pt x="533" y="1510"/>
                  </a:lnTo>
                  <a:lnTo>
                    <a:pt x="533" y="1479"/>
                  </a:lnTo>
                  <a:cubicBezTo>
                    <a:pt x="536" y="1468"/>
                    <a:pt x="548" y="1446"/>
                    <a:pt x="556" y="1438"/>
                  </a:cubicBezTo>
                  <a:lnTo>
                    <a:pt x="1368" y="968"/>
                  </a:lnTo>
                  <a:close/>
                  <a:moveTo>
                    <a:pt x="2137" y="725"/>
                  </a:moveTo>
                  <a:lnTo>
                    <a:pt x="2476" y="1285"/>
                  </a:lnTo>
                  <a:cubicBezTo>
                    <a:pt x="2502" y="1327"/>
                    <a:pt x="2530" y="1427"/>
                    <a:pt x="2530" y="1476"/>
                  </a:cubicBezTo>
                  <a:lnTo>
                    <a:pt x="2530" y="1510"/>
                  </a:lnTo>
                  <a:lnTo>
                    <a:pt x="1743" y="1510"/>
                  </a:lnTo>
                  <a:lnTo>
                    <a:pt x="1743" y="1476"/>
                  </a:lnTo>
                  <a:cubicBezTo>
                    <a:pt x="1743" y="1427"/>
                    <a:pt x="1771" y="1327"/>
                    <a:pt x="1797" y="1285"/>
                  </a:cubicBezTo>
                  <a:lnTo>
                    <a:pt x="2137" y="725"/>
                  </a:lnTo>
                  <a:close/>
                  <a:moveTo>
                    <a:pt x="2906" y="968"/>
                  </a:moveTo>
                  <a:lnTo>
                    <a:pt x="3717" y="1438"/>
                  </a:lnTo>
                  <a:cubicBezTo>
                    <a:pt x="3725" y="1446"/>
                    <a:pt x="3737" y="1468"/>
                    <a:pt x="3740" y="1479"/>
                  </a:cubicBezTo>
                  <a:lnTo>
                    <a:pt x="3740" y="1510"/>
                  </a:lnTo>
                  <a:lnTo>
                    <a:pt x="3062" y="1510"/>
                  </a:lnTo>
                  <a:lnTo>
                    <a:pt x="3062" y="1476"/>
                  </a:lnTo>
                  <a:cubicBezTo>
                    <a:pt x="3062" y="1330"/>
                    <a:pt x="3007" y="1134"/>
                    <a:pt x="2931" y="1009"/>
                  </a:cubicBezTo>
                  <a:lnTo>
                    <a:pt x="2906" y="968"/>
                  </a:lnTo>
                  <a:close/>
                  <a:moveTo>
                    <a:pt x="1211" y="2042"/>
                  </a:moveTo>
                  <a:lnTo>
                    <a:pt x="1211" y="2644"/>
                  </a:lnTo>
                  <a:lnTo>
                    <a:pt x="533" y="2644"/>
                  </a:lnTo>
                  <a:lnTo>
                    <a:pt x="533" y="2042"/>
                  </a:lnTo>
                  <a:close/>
                  <a:moveTo>
                    <a:pt x="2530" y="2042"/>
                  </a:moveTo>
                  <a:lnTo>
                    <a:pt x="2530" y="2644"/>
                  </a:lnTo>
                  <a:lnTo>
                    <a:pt x="1743" y="2644"/>
                  </a:lnTo>
                  <a:lnTo>
                    <a:pt x="1743" y="2042"/>
                  </a:lnTo>
                  <a:close/>
                  <a:moveTo>
                    <a:pt x="3740" y="2042"/>
                  </a:moveTo>
                  <a:lnTo>
                    <a:pt x="3740" y="2644"/>
                  </a:lnTo>
                  <a:lnTo>
                    <a:pt x="3062" y="2644"/>
                  </a:lnTo>
                  <a:lnTo>
                    <a:pt x="3062" y="2042"/>
                  </a:lnTo>
                  <a:close/>
                  <a:moveTo>
                    <a:pt x="1211" y="3176"/>
                  </a:moveTo>
                  <a:lnTo>
                    <a:pt x="1211" y="3291"/>
                  </a:lnTo>
                  <a:cubicBezTo>
                    <a:pt x="1211" y="3437"/>
                    <a:pt x="1267" y="3633"/>
                    <a:pt x="1343" y="3758"/>
                  </a:cubicBezTo>
                  <a:lnTo>
                    <a:pt x="1368" y="3799"/>
                  </a:lnTo>
                  <a:lnTo>
                    <a:pt x="1368" y="3799"/>
                  </a:lnTo>
                  <a:lnTo>
                    <a:pt x="557" y="3329"/>
                  </a:lnTo>
                  <a:cubicBezTo>
                    <a:pt x="548" y="3321"/>
                    <a:pt x="536" y="3299"/>
                    <a:pt x="533" y="3287"/>
                  </a:cubicBezTo>
                  <a:lnTo>
                    <a:pt x="533" y="3176"/>
                  </a:lnTo>
                  <a:close/>
                  <a:moveTo>
                    <a:pt x="3740" y="3176"/>
                  </a:moveTo>
                  <a:lnTo>
                    <a:pt x="3740" y="3288"/>
                  </a:lnTo>
                  <a:cubicBezTo>
                    <a:pt x="3737" y="3299"/>
                    <a:pt x="3725" y="3321"/>
                    <a:pt x="3717" y="3329"/>
                  </a:cubicBezTo>
                  <a:lnTo>
                    <a:pt x="2906" y="3799"/>
                  </a:lnTo>
                  <a:lnTo>
                    <a:pt x="2931" y="3758"/>
                  </a:lnTo>
                  <a:cubicBezTo>
                    <a:pt x="3006" y="3633"/>
                    <a:pt x="3062" y="3437"/>
                    <a:pt x="3062" y="3291"/>
                  </a:cubicBezTo>
                  <a:lnTo>
                    <a:pt x="3062" y="3176"/>
                  </a:lnTo>
                  <a:close/>
                  <a:moveTo>
                    <a:pt x="2530" y="3176"/>
                  </a:moveTo>
                  <a:lnTo>
                    <a:pt x="2530" y="3291"/>
                  </a:lnTo>
                  <a:cubicBezTo>
                    <a:pt x="2530" y="3340"/>
                    <a:pt x="2502" y="3440"/>
                    <a:pt x="2476" y="3482"/>
                  </a:cubicBezTo>
                  <a:lnTo>
                    <a:pt x="2137" y="4042"/>
                  </a:lnTo>
                  <a:lnTo>
                    <a:pt x="1797" y="3482"/>
                  </a:lnTo>
                  <a:cubicBezTo>
                    <a:pt x="1771" y="3440"/>
                    <a:pt x="1743" y="3340"/>
                    <a:pt x="1743" y="3291"/>
                  </a:cubicBezTo>
                  <a:lnTo>
                    <a:pt x="1743" y="3176"/>
                  </a:lnTo>
                  <a:close/>
                  <a:moveTo>
                    <a:pt x="2137" y="0"/>
                  </a:moveTo>
                  <a:cubicBezTo>
                    <a:pt x="2063" y="0"/>
                    <a:pt x="1953" y="13"/>
                    <a:pt x="1850" y="72"/>
                  </a:cubicBezTo>
                  <a:lnTo>
                    <a:pt x="286" y="980"/>
                  </a:lnTo>
                  <a:cubicBezTo>
                    <a:pt x="121" y="1075"/>
                    <a:pt x="1" y="1285"/>
                    <a:pt x="1" y="1476"/>
                  </a:cubicBezTo>
                  <a:lnTo>
                    <a:pt x="1" y="3291"/>
                  </a:lnTo>
                  <a:cubicBezTo>
                    <a:pt x="1" y="3482"/>
                    <a:pt x="121" y="3692"/>
                    <a:pt x="287" y="3787"/>
                  </a:cubicBezTo>
                  <a:lnTo>
                    <a:pt x="1850" y="4694"/>
                  </a:lnTo>
                  <a:cubicBezTo>
                    <a:pt x="1953" y="4754"/>
                    <a:pt x="2063" y="4767"/>
                    <a:pt x="2137" y="4767"/>
                  </a:cubicBezTo>
                  <a:cubicBezTo>
                    <a:pt x="2211" y="4767"/>
                    <a:pt x="2320" y="4754"/>
                    <a:pt x="2423" y="4694"/>
                  </a:cubicBezTo>
                  <a:lnTo>
                    <a:pt x="3987" y="3787"/>
                  </a:lnTo>
                  <a:cubicBezTo>
                    <a:pt x="4152" y="3692"/>
                    <a:pt x="4272" y="3482"/>
                    <a:pt x="4272" y="3291"/>
                  </a:cubicBezTo>
                  <a:lnTo>
                    <a:pt x="4272" y="1476"/>
                  </a:lnTo>
                  <a:cubicBezTo>
                    <a:pt x="4272" y="1285"/>
                    <a:pt x="4152" y="1075"/>
                    <a:pt x="3987" y="980"/>
                  </a:cubicBezTo>
                  <a:lnTo>
                    <a:pt x="2423" y="72"/>
                  </a:lnTo>
                  <a:cubicBezTo>
                    <a:pt x="2320" y="13"/>
                    <a:pt x="2211" y="0"/>
                    <a:pt x="2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647;p64">
              <a:extLst>
                <a:ext uri="{FF2B5EF4-FFF2-40B4-BE49-F238E27FC236}">
                  <a16:creationId xmlns:a16="http://schemas.microsoft.com/office/drawing/2014/main" id="{0FCB27B7-4F45-6EBD-3407-1ADE74DEC5F1}"/>
                </a:ext>
              </a:extLst>
            </p:cNvPr>
            <p:cNvSpPr/>
            <p:nvPr/>
          </p:nvSpPr>
          <p:spPr>
            <a:xfrm>
              <a:off x="4898609" y="3529753"/>
              <a:ext cx="107562" cy="17678"/>
            </a:xfrm>
            <a:custGeom>
              <a:avLst/>
              <a:gdLst/>
              <a:ahLst/>
              <a:cxnLst/>
              <a:rect l="l" t="t" r="r" b="b"/>
              <a:pathLst>
                <a:path w="3243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2977" y="533"/>
                  </a:lnTo>
                  <a:cubicBezTo>
                    <a:pt x="3124" y="533"/>
                    <a:pt x="3243" y="414"/>
                    <a:pt x="3243" y="267"/>
                  </a:cubicBezTo>
                  <a:cubicBezTo>
                    <a:pt x="3243" y="120"/>
                    <a:pt x="3124" y="1"/>
                    <a:pt x="2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648;p64">
              <a:extLst>
                <a:ext uri="{FF2B5EF4-FFF2-40B4-BE49-F238E27FC236}">
                  <a16:creationId xmlns:a16="http://schemas.microsoft.com/office/drawing/2014/main" id="{41E0B48F-6061-CC30-A27E-31E75D2B6A04}"/>
                </a:ext>
              </a:extLst>
            </p:cNvPr>
            <p:cNvSpPr/>
            <p:nvPr/>
          </p:nvSpPr>
          <p:spPr>
            <a:xfrm>
              <a:off x="4657680" y="3362722"/>
              <a:ext cx="84113" cy="61526"/>
            </a:xfrm>
            <a:custGeom>
              <a:avLst/>
              <a:gdLst/>
              <a:ahLst/>
              <a:cxnLst/>
              <a:rect l="l" t="t" r="r" b="b"/>
              <a:pathLst>
                <a:path w="2536" h="1855" extrusionOk="0">
                  <a:moveTo>
                    <a:pt x="1314" y="533"/>
                  </a:moveTo>
                  <a:lnTo>
                    <a:pt x="1314" y="1322"/>
                  </a:lnTo>
                  <a:lnTo>
                    <a:pt x="532" y="1322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411"/>
                  </a:lnTo>
                  <a:cubicBezTo>
                    <a:pt x="0" y="1655"/>
                    <a:pt x="199" y="1854"/>
                    <a:pt x="444" y="1854"/>
                  </a:cubicBezTo>
                  <a:lnTo>
                    <a:pt x="1403" y="1854"/>
                  </a:lnTo>
                  <a:cubicBezTo>
                    <a:pt x="1647" y="1854"/>
                    <a:pt x="1846" y="1655"/>
                    <a:pt x="1846" y="1411"/>
                  </a:cubicBezTo>
                  <a:lnTo>
                    <a:pt x="1846" y="1193"/>
                  </a:lnTo>
                  <a:lnTo>
                    <a:pt x="2269" y="1193"/>
                  </a:lnTo>
                  <a:cubicBezTo>
                    <a:pt x="2416" y="1193"/>
                    <a:pt x="2535" y="1074"/>
                    <a:pt x="2535" y="928"/>
                  </a:cubicBezTo>
                  <a:cubicBezTo>
                    <a:pt x="2535" y="780"/>
                    <a:pt x="2416" y="662"/>
                    <a:pt x="2269" y="662"/>
                  </a:cubicBezTo>
                  <a:lnTo>
                    <a:pt x="1846" y="662"/>
                  </a:lnTo>
                  <a:lnTo>
                    <a:pt x="1846" y="444"/>
                  </a:lnTo>
                  <a:cubicBezTo>
                    <a:pt x="1846" y="200"/>
                    <a:pt x="1647" y="1"/>
                    <a:pt x="1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81" name="Рисунок 2080">
            <a:extLst>
              <a:ext uri="{FF2B5EF4-FFF2-40B4-BE49-F238E27FC236}">
                <a16:creationId xmlns:a16="http://schemas.microsoft.com/office/drawing/2014/main" id="{7A0EB2ED-A757-DF04-75D2-BE69B3365827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6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301" y="756403"/>
            <a:ext cx="2126159" cy="2126159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C2F778D-EF73-E3D5-41B9-7C2B45695819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75000"/>
          </a:blip>
          <a:srcRect l="29757" t="24030" r="30015" b="22201"/>
          <a:stretch/>
        </p:blipFill>
        <p:spPr>
          <a:xfrm>
            <a:off x="319287" y="3995600"/>
            <a:ext cx="790926" cy="105714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04A781E-4327-3ABB-E397-375FF1DFA977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75000"/>
          </a:blip>
          <a:srcRect l="2776" t="6269" r="4869" b="10993"/>
          <a:stretch/>
        </p:blipFill>
        <p:spPr>
          <a:xfrm>
            <a:off x="1407328" y="4554096"/>
            <a:ext cx="2225779" cy="48541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0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2" grpId="0"/>
      <p:bldP spid="2003" grpId="0"/>
      <p:bldP spid="2004" grpId="0"/>
      <p:bldP spid="2005" grpId="0"/>
      <p:bldP spid="2006" grpId="0"/>
      <p:bldP spid="200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FB06F9D-18E9-EC42-8D88-DCAED737639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5000"/>
          </a:blip>
          <a:srcRect l="2776" t="6269" r="4869" b="10993"/>
          <a:stretch/>
        </p:blipFill>
        <p:spPr>
          <a:xfrm>
            <a:off x="1412557" y="4571322"/>
            <a:ext cx="2225779" cy="48541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257" name="Google Shape;2257;p62"/>
          <p:cNvSpPr txBox="1">
            <a:spLocks noGrp="1"/>
          </p:cNvSpPr>
          <p:nvPr>
            <p:ph type="title"/>
          </p:nvPr>
        </p:nvSpPr>
        <p:spPr>
          <a:xfrm>
            <a:off x="4181369" y="267985"/>
            <a:ext cx="3083878" cy="9553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latin typeface="Montserrat SemiBold" pitchFamily="2" charset="-52"/>
              </a:rPr>
              <a:t>TEAM</a:t>
            </a:r>
            <a:endParaRPr sz="4400" dirty="0">
              <a:latin typeface="Montserrat SemiBold" pitchFamily="2" charset="-52"/>
            </a:endParaRPr>
          </a:p>
        </p:txBody>
      </p:sp>
      <p:sp>
        <p:nvSpPr>
          <p:cNvPr id="2258" name="Google Shape;2258;p62"/>
          <p:cNvSpPr txBox="1">
            <a:spLocks noGrp="1"/>
          </p:cNvSpPr>
          <p:nvPr>
            <p:ph type="subTitle" idx="3"/>
          </p:nvPr>
        </p:nvSpPr>
        <p:spPr>
          <a:xfrm>
            <a:off x="1826183" y="1527129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Рябинин Иван</a:t>
            </a:r>
            <a:endParaRPr dirty="0"/>
          </a:p>
        </p:txBody>
      </p:sp>
      <p:sp>
        <p:nvSpPr>
          <p:cNvPr id="2259" name="Google Shape;2259;p62"/>
          <p:cNvSpPr txBox="1">
            <a:spLocks noGrp="1"/>
          </p:cNvSpPr>
          <p:nvPr>
            <p:ph type="subTitle" idx="4"/>
          </p:nvPr>
        </p:nvSpPr>
        <p:spPr>
          <a:xfrm>
            <a:off x="4236825" y="1885790"/>
            <a:ext cx="3252923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Мельников Даниил</a:t>
            </a:r>
            <a:endParaRPr dirty="0"/>
          </a:p>
        </p:txBody>
      </p:sp>
      <p:sp>
        <p:nvSpPr>
          <p:cNvPr id="2260" name="Google Shape;2260;p62"/>
          <p:cNvSpPr txBox="1">
            <a:spLocks noGrp="1"/>
          </p:cNvSpPr>
          <p:nvPr>
            <p:ph type="subTitle" idx="2"/>
          </p:nvPr>
        </p:nvSpPr>
        <p:spPr>
          <a:xfrm>
            <a:off x="1826183" y="1930715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Дизайнер, разработчик</a:t>
            </a:r>
            <a:endParaRPr dirty="0"/>
          </a:p>
        </p:txBody>
      </p:sp>
      <p:sp>
        <p:nvSpPr>
          <p:cNvPr id="2261" name="Google Shape;2261;p62"/>
          <p:cNvSpPr txBox="1">
            <a:spLocks noGrp="1"/>
          </p:cNvSpPr>
          <p:nvPr>
            <p:ph type="subTitle" idx="1"/>
          </p:nvPr>
        </p:nvSpPr>
        <p:spPr>
          <a:xfrm>
            <a:off x="4759647" y="2329500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ML </a:t>
            </a:r>
            <a:r>
              <a:rPr lang="ru-RU" dirty="0"/>
              <a:t>разработчик</a:t>
            </a:r>
            <a:endParaRPr dirty="0"/>
          </a:p>
        </p:txBody>
      </p:sp>
      <p:grpSp>
        <p:nvGrpSpPr>
          <p:cNvPr id="2262" name="Google Shape;2262;p62"/>
          <p:cNvGrpSpPr/>
          <p:nvPr/>
        </p:nvGrpSpPr>
        <p:grpSpPr>
          <a:xfrm>
            <a:off x="2930699" y="2690851"/>
            <a:ext cx="76825" cy="76800"/>
            <a:chOff x="3104875" y="1099400"/>
            <a:chExt cx="76825" cy="76800"/>
          </a:xfrm>
        </p:grpSpPr>
        <p:sp>
          <p:nvSpPr>
            <p:cNvPr id="2263" name="Google Shape;2263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5" name="Google Shape;2265;p62"/>
          <p:cNvGrpSpPr/>
          <p:nvPr/>
        </p:nvGrpSpPr>
        <p:grpSpPr>
          <a:xfrm>
            <a:off x="6539585" y="346864"/>
            <a:ext cx="76825" cy="76800"/>
            <a:chOff x="3104875" y="1099400"/>
            <a:chExt cx="76825" cy="76800"/>
          </a:xfrm>
        </p:grpSpPr>
        <p:sp>
          <p:nvSpPr>
            <p:cNvPr id="2266" name="Google Shape;2266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8" name="Google Shape;2268;p62"/>
          <p:cNvGrpSpPr/>
          <p:nvPr/>
        </p:nvGrpSpPr>
        <p:grpSpPr>
          <a:xfrm>
            <a:off x="4862475" y="4444500"/>
            <a:ext cx="76825" cy="76800"/>
            <a:chOff x="3104875" y="1099400"/>
            <a:chExt cx="76825" cy="76800"/>
          </a:xfrm>
        </p:grpSpPr>
        <p:sp>
          <p:nvSpPr>
            <p:cNvPr id="2269" name="Google Shape;2269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71" name="Google Shape;2271;p62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20079818">
            <a:off x="5830090" y="882214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2" name="Google Shape;2272;p62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1087524" y="291210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3" name="Google Shape;2273;p62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2376024" y="32528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2258;p62">
            <a:extLst>
              <a:ext uri="{FF2B5EF4-FFF2-40B4-BE49-F238E27FC236}">
                <a16:creationId xmlns:a16="http://schemas.microsoft.com/office/drawing/2014/main" id="{98166199-2DBF-8FEC-A5B6-0E845AA97FED}"/>
              </a:ext>
            </a:extLst>
          </p:cNvPr>
          <p:cNvSpPr txBox="1">
            <a:spLocks/>
          </p:cNvSpPr>
          <p:nvPr/>
        </p:nvSpPr>
        <p:spPr>
          <a:xfrm>
            <a:off x="5790774" y="3165350"/>
            <a:ext cx="2948946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ebas Neue"/>
              <a:buNone/>
              <a:defRPr sz="21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ru-RU" dirty="0"/>
              <a:t>Фёдор Заволокин</a:t>
            </a:r>
            <a:endParaRPr lang="en-US" dirty="0"/>
          </a:p>
        </p:txBody>
      </p:sp>
      <p:sp>
        <p:nvSpPr>
          <p:cNvPr id="3" name="Google Shape;2260;p62">
            <a:extLst>
              <a:ext uri="{FF2B5EF4-FFF2-40B4-BE49-F238E27FC236}">
                <a16:creationId xmlns:a16="http://schemas.microsoft.com/office/drawing/2014/main" id="{57D5994D-1180-052B-D822-8B02A66B5ABF}"/>
              </a:ext>
            </a:extLst>
          </p:cNvPr>
          <p:cNvSpPr txBox="1">
            <a:spLocks/>
          </p:cNvSpPr>
          <p:nvPr/>
        </p:nvSpPr>
        <p:spPr>
          <a:xfrm>
            <a:off x="5798638" y="3636360"/>
            <a:ext cx="25056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dirty="0"/>
              <a:t>Data Scientist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B61DEB1-FC1C-3483-D25A-A70AC2BBF819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254" y="-291560"/>
            <a:ext cx="2126159" cy="2126159"/>
          </a:xfrm>
          <a:prstGeom prst="rect">
            <a:avLst/>
          </a:prstGeom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E07A316D-06E8-C0CD-0AAD-53CA22CDCEF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9900" t="44264" r="-4" b="9810"/>
          <a:stretch/>
        </p:blipFill>
        <p:spPr>
          <a:xfrm>
            <a:off x="322493" y="1299957"/>
            <a:ext cx="1391278" cy="1467694"/>
          </a:xfrm>
          <a:prstGeom prst="flowChartAlternateProcess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68AC161-99FB-D097-5719-576229A827E1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75000"/>
          </a:blip>
          <a:srcRect l="29757" t="24030" r="30015" b="22201"/>
          <a:stretch/>
        </p:blipFill>
        <p:spPr>
          <a:xfrm>
            <a:off x="319287" y="3995600"/>
            <a:ext cx="790926" cy="105714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A115D3B-0E29-9421-6E35-2A962AC79A1C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75000"/>
          </a:blip>
          <a:srcRect l="9706" t="10784" r="7547" b="13109"/>
          <a:stretch/>
        </p:blipFill>
        <p:spPr>
          <a:xfrm>
            <a:off x="422056" y="245647"/>
            <a:ext cx="1106761" cy="40410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5D2F896-7E57-A11E-A842-A7E3B8C12DC4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t="10724" b="14672"/>
          <a:stretch/>
        </p:blipFill>
        <p:spPr>
          <a:xfrm>
            <a:off x="7526611" y="1423335"/>
            <a:ext cx="1507212" cy="1499259"/>
          </a:xfrm>
          <a:prstGeom prst="roundRect">
            <a:avLst>
              <a:gd name="adj" fmla="val 16667"/>
            </a:avLst>
          </a:prstGeom>
          <a:ln w="12700">
            <a:solidFill>
              <a:schemeClr val="accent6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DA2DD04-5A12-6C4B-0765-4C55251445AE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t="27673" b="18822"/>
          <a:stretch/>
        </p:blipFill>
        <p:spPr>
          <a:xfrm>
            <a:off x="4127033" y="2886459"/>
            <a:ext cx="1547708" cy="1472182"/>
          </a:xfrm>
          <a:prstGeom prst="roundRect">
            <a:avLst>
              <a:gd name="adj" fmla="val 16667"/>
            </a:avLst>
          </a:prstGeom>
          <a:ln w="12700">
            <a:solidFill>
              <a:schemeClr val="tx1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10667" decel="3466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10667" decel="3466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10667" decel="3466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accel="10667" decel="3466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accel="10667" decel="3466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2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2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accel="10667" decel="3466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accel="10667" decel="3466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8" grpId="0" build="p"/>
      <p:bldP spid="2259" grpId="0" build="p"/>
      <p:bldP spid="2260" grpId="0" build="p"/>
      <p:bldP spid="2261" grpId="0" build="p"/>
      <p:bldP spid="2" grpId="0"/>
      <p:bldP spid="3" grpId="0"/>
    </p:bldLst>
  </p:timing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7173A"/>
        </a:solidFill>
        <a:ln>
          <a:solidFill>
            <a:schemeClr val="bg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1106</TotalTime>
  <Words>225</Words>
  <Application>Microsoft Office PowerPoint</Application>
  <PresentationFormat>Экран (16:9)</PresentationFormat>
  <Paragraphs>46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20" baseType="lpstr">
      <vt:lpstr>Montserrat ExtraBold</vt:lpstr>
      <vt:lpstr>Arial</vt:lpstr>
      <vt:lpstr>Montserrat SemiBold</vt:lpstr>
      <vt:lpstr>Montserrat ExtraLight</vt:lpstr>
      <vt:lpstr>Montserrat</vt:lpstr>
      <vt:lpstr>__Inter_36bd41</vt:lpstr>
      <vt:lpstr>Montserrat Black</vt:lpstr>
      <vt:lpstr>Bebas Neue</vt:lpstr>
      <vt:lpstr>Nunito Light</vt:lpstr>
      <vt:lpstr>Artificial Intelligence (AI) Technology Consulting by Slidesgo</vt:lpstr>
      <vt:lpstr>IT INNO HACK Record Linkage для данных о клиентах</vt:lpstr>
      <vt:lpstr>Проблематика</vt:lpstr>
      <vt:lpstr>Диаграмма архитектуры</vt:lpstr>
      <vt:lpstr>Анализ данных</vt:lpstr>
      <vt:lpstr>ПОДХОД К РЕШЕНИЮ</vt:lpstr>
      <vt:lpstr>Преимущества нашего подхода</vt:lpstr>
      <vt:lpstr>РЕЗУЛЬТАТЫ РАБОТЫ МОДЕЛЕЙ</vt:lpstr>
      <vt:lpstr>ПОТЕНЦИАЛ ПРОЕКТА</vt:lpstr>
      <vt:lpstr>TEAM</vt:lpstr>
      <vt:lpstr>СПАСИБО!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ИССКУСТВЕННЫЙ ИНТЕЛЕКТ Прогнозирование оттока зарплатного клиента ФЛ</dc:title>
  <dc:creator>Николай Смирнов</dc:creator>
  <cp:lastModifiedBy>Николай Смирнов</cp:lastModifiedBy>
  <cp:revision>35</cp:revision>
  <dcterms:modified xsi:type="dcterms:W3CDTF">2024-09-29T08:16:46Z</dcterms:modified>
</cp:coreProperties>
</file>